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19"/>
  </p:notesMasterIdLst>
  <p:handoutMasterIdLst>
    <p:handoutMasterId r:id="rId20"/>
  </p:handoutMasterIdLst>
  <p:sldIdLst>
    <p:sldId id="300" r:id="rId2"/>
    <p:sldId id="363" r:id="rId3"/>
    <p:sldId id="364" r:id="rId4"/>
    <p:sldId id="365" r:id="rId5"/>
    <p:sldId id="276" r:id="rId6"/>
    <p:sldId id="355" r:id="rId7"/>
    <p:sldId id="270" r:id="rId8"/>
    <p:sldId id="330" r:id="rId9"/>
    <p:sldId id="331" r:id="rId10"/>
    <p:sldId id="294" r:id="rId11"/>
    <p:sldId id="295" r:id="rId12"/>
    <p:sldId id="296" r:id="rId13"/>
    <p:sldId id="361" r:id="rId14"/>
    <p:sldId id="362" r:id="rId15"/>
    <p:sldId id="360" r:id="rId16"/>
    <p:sldId id="359" r:id="rId17"/>
    <p:sldId id="357" r:id="rId18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505"/>
    <a:srgbClr val="E9E2C9"/>
    <a:srgbClr val="A1510F"/>
    <a:srgbClr val="D45312"/>
    <a:srgbClr val="F0844E"/>
    <a:srgbClr val="FAD7B8"/>
    <a:srgbClr val="0930F5"/>
    <a:srgbClr val="0B3C71"/>
    <a:srgbClr val="4904F6"/>
    <a:srgbClr val="743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19" autoAdjust="0"/>
    <p:restoredTop sz="91088" autoAdjust="0"/>
  </p:normalViewPr>
  <p:slideViewPr>
    <p:cSldViewPr snapToObjects="1">
      <p:cViewPr varScale="1">
        <p:scale>
          <a:sx n="70" d="100"/>
          <a:sy n="70" d="100"/>
        </p:scale>
        <p:origin x="2478" y="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0" d="100"/>
          <a:sy n="60" d="100"/>
        </p:scale>
        <p:origin x="-3317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51060;&#54620;&#49556;\Documents\catalogue%20&#52488;&#5050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51060;&#54620;&#49556;\Documents\catalogue%20&#52488;&#5050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'[1]150715'!$R$14:$U$14</c:f>
              <c:strCache>
                <c:ptCount val="4"/>
                <c:pt idx="0">
                  <c:v>Original</c:v>
                </c:pt>
                <c:pt idx="1">
                  <c:v>BS 100 5%</c:v>
                </c:pt>
                <c:pt idx="2">
                  <c:v>Original</c:v>
                </c:pt>
                <c:pt idx="3">
                  <c:v>BS 200 5%</c:v>
                </c:pt>
              </c:strCache>
            </c:strRef>
          </c:cat>
          <c:val>
            <c:numRef>
              <c:f>'[1]150715'!$R$17:$U$17</c:f>
              <c:numCache>
                <c:formatCode>General</c:formatCode>
                <c:ptCount val="4"/>
                <c:pt idx="0">
                  <c:v>104.33</c:v>
                </c:pt>
                <c:pt idx="1">
                  <c:v>136.30000000000001</c:v>
                </c:pt>
                <c:pt idx="2">
                  <c:v>98.4</c:v>
                </c:pt>
                <c:pt idx="3">
                  <c:v>141.30000000000001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28-4331-B163-B5319C79BA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544192"/>
        <c:axId val="47068288"/>
      </c:barChart>
      <c:catAx>
        <c:axId val="199544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7068288"/>
        <c:crosses val="autoZero"/>
        <c:auto val="1"/>
        <c:lblAlgn val="ctr"/>
        <c:lblOffset val="100"/>
        <c:noMultiLvlLbl val="0"/>
      </c:catAx>
      <c:valAx>
        <c:axId val="47068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95441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'[1]150715'!$R$14:$U$14</c:f>
              <c:strCache>
                <c:ptCount val="4"/>
                <c:pt idx="0">
                  <c:v>Original</c:v>
                </c:pt>
                <c:pt idx="1">
                  <c:v>BS 100 5%</c:v>
                </c:pt>
                <c:pt idx="2">
                  <c:v>Original</c:v>
                </c:pt>
                <c:pt idx="3">
                  <c:v>BS 200 5%</c:v>
                </c:pt>
              </c:strCache>
            </c:strRef>
          </c:cat>
          <c:val>
            <c:numRef>
              <c:f>'[1]150715'!$R$18:$U$18</c:f>
              <c:numCache>
                <c:formatCode>General</c:formatCode>
                <c:ptCount val="4"/>
                <c:pt idx="0">
                  <c:v>31.8</c:v>
                </c:pt>
                <c:pt idx="1">
                  <c:v>214.7</c:v>
                </c:pt>
                <c:pt idx="2">
                  <c:v>55</c:v>
                </c:pt>
                <c:pt idx="3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33-4044-AAB8-5DB69A325C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079424"/>
        <c:axId val="47080960"/>
      </c:barChart>
      <c:catAx>
        <c:axId val="47079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7080960"/>
        <c:crosses val="autoZero"/>
        <c:auto val="1"/>
        <c:lblAlgn val="ctr"/>
        <c:lblOffset val="100"/>
        <c:noMultiLvlLbl val="0"/>
      </c:catAx>
      <c:valAx>
        <c:axId val="47080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0794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66" cy="49593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320" y="0"/>
            <a:ext cx="2945766" cy="49593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EAD8A7F6-64BC-4611-91E9-6CFB7FC7FB82}" type="datetimeFigureOut">
              <a:rPr lang="ko-KR" altLang="en-US" smtClean="0"/>
              <a:pPr/>
              <a:t>2022-01-11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114"/>
            <a:ext cx="2945766" cy="49593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320" y="9429114"/>
            <a:ext cx="2945766" cy="49593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D54AD6B5-E8ED-4843-BF97-A6A4EB89BEE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60" cy="496332"/>
          </a:xfrm>
          <a:prstGeom prst="rect">
            <a:avLst/>
          </a:prstGeom>
        </p:spPr>
        <p:txBody>
          <a:bodyPr vert="horz" lIns="91550" tIns="45774" rIns="91550" bIns="4577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60" cy="496332"/>
          </a:xfrm>
          <a:prstGeom prst="rect">
            <a:avLst/>
          </a:prstGeom>
        </p:spPr>
        <p:txBody>
          <a:bodyPr vert="horz" lIns="91550" tIns="45774" rIns="91550" bIns="45774" rtlCol="0"/>
          <a:lstStyle>
            <a:lvl1pPr algn="r">
              <a:defRPr sz="1200"/>
            </a:lvl1pPr>
          </a:lstStyle>
          <a:p>
            <a:fld id="{7D4F780E-AAFC-4EEE-BD07-349B812DB835}" type="datetimeFigureOut">
              <a:rPr lang="ko-KR" altLang="en-US" smtClean="0"/>
              <a:pPr/>
              <a:t>2022-01-11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4" rIns="91550" bIns="4577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550" tIns="45774" rIns="91550" bIns="457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1550" tIns="45774" rIns="91550" bIns="4577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1550" tIns="45774" rIns="91550" bIns="45774" rtlCol="0" anchor="b"/>
          <a:lstStyle>
            <a:lvl1pPr algn="r">
              <a:defRPr sz="1200"/>
            </a:lvl1pPr>
          </a:lstStyle>
          <a:p>
            <a:fld id="{E662C889-5389-43B7-AAE9-0CF597E46D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2C889-5389-43B7-AAE9-0CF597E46DBF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4308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581836" y="2074072"/>
            <a:ext cx="3857160" cy="590931"/>
          </a:xfrm>
        </p:spPr>
        <p:txBody>
          <a:bodyPr wrap="square" anchor="b">
            <a:spAutoFit/>
          </a:bodyPr>
          <a:lstStyle>
            <a:lvl1pPr algn="l">
              <a:defRPr sz="3600" b="1" baseline="0">
                <a:solidFill>
                  <a:schemeClr val="accent1"/>
                </a:solidFill>
              </a:defRPr>
            </a:lvl1pPr>
          </a:lstStyle>
          <a:p>
            <a:r>
              <a:rPr lang="en-US" altLang="ko-KR" dirty="0"/>
              <a:t>The Text here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581836" y="2661152"/>
            <a:ext cx="3392854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lang="ko-KR" altLang="en-US" sz="2000" b="1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ko-KR" dirty="0"/>
              <a:t>The Text here</a:t>
            </a:r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3" hasCustomPrompt="1"/>
          </p:nvPr>
        </p:nvSpPr>
        <p:spPr>
          <a:xfrm>
            <a:off x="581836" y="3010133"/>
            <a:ext cx="3172990" cy="230832"/>
          </a:xfrm>
        </p:spPr>
        <p:txBody>
          <a:bodyPr wrap="square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pPr lvl="0"/>
            <a:r>
              <a:rPr lang="en-US" altLang="ko-KR" dirty="0"/>
              <a:t>The Text here</a:t>
            </a:r>
            <a:endParaRPr lang="ko-KR" altLang="en-US" dirty="0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4" hasCustomPrompt="1"/>
          </p:nvPr>
        </p:nvSpPr>
        <p:spPr>
          <a:xfrm>
            <a:off x="581836" y="4891856"/>
            <a:ext cx="1300316" cy="258532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Logo</a:t>
            </a:r>
            <a:endParaRPr lang="ko-KR" altLang="en-US" dirty="0"/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4756150" y="1639512"/>
            <a:ext cx="4387850" cy="4664075"/>
          </a:xfrm>
          <a:custGeom>
            <a:avLst/>
            <a:gdLst>
              <a:gd name="T0" fmla="*/ 2182 w 2764"/>
              <a:gd name="T1" fmla="*/ 420 h 2938"/>
              <a:gd name="T2" fmla="*/ 2182 w 2764"/>
              <a:gd name="T3" fmla="*/ 420 h 2938"/>
              <a:gd name="T4" fmla="*/ 2182 w 2764"/>
              <a:gd name="T5" fmla="*/ 420 h 2938"/>
              <a:gd name="T6" fmla="*/ 1454 w 2764"/>
              <a:gd name="T7" fmla="*/ 0 h 2938"/>
              <a:gd name="T8" fmla="*/ 728 w 2764"/>
              <a:gd name="T9" fmla="*/ 420 h 2938"/>
              <a:gd name="T10" fmla="*/ 728 w 2764"/>
              <a:gd name="T11" fmla="*/ 420 h 2938"/>
              <a:gd name="T12" fmla="*/ 728 w 2764"/>
              <a:gd name="T13" fmla="*/ 420 h 2938"/>
              <a:gd name="T14" fmla="*/ 728 w 2764"/>
              <a:gd name="T15" fmla="*/ 420 h 2938"/>
              <a:gd name="T16" fmla="*/ 728 w 2764"/>
              <a:gd name="T17" fmla="*/ 420 h 2938"/>
              <a:gd name="T18" fmla="*/ 728 w 2764"/>
              <a:gd name="T19" fmla="*/ 420 h 2938"/>
              <a:gd name="T20" fmla="*/ 728 w 2764"/>
              <a:gd name="T21" fmla="*/ 420 h 2938"/>
              <a:gd name="T22" fmla="*/ 1454 w 2764"/>
              <a:gd name="T23" fmla="*/ 840 h 2938"/>
              <a:gd name="T24" fmla="*/ 1454 w 2764"/>
              <a:gd name="T25" fmla="*/ 840 h 2938"/>
              <a:gd name="T26" fmla="*/ 1454 w 2764"/>
              <a:gd name="T27" fmla="*/ 1678 h 2938"/>
              <a:gd name="T28" fmla="*/ 1454 w 2764"/>
              <a:gd name="T29" fmla="*/ 1680 h 2938"/>
              <a:gd name="T30" fmla="*/ 1454 w 2764"/>
              <a:gd name="T31" fmla="*/ 1680 h 2938"/>
              <a:gd name="T32" fmla="*/ 728 w 2764"/>
              <a:gd name="T33" fmla="*/ 1260 h 2938"/>
              <a:gd name="T34" fmla="*/ 0 w 2764"/>
              <a:gd name="T35" fmla="*/ 1680 h 2938"/>
              <a:gd name="T36" fmla="*/ 0 w 2764"/>
              <a:gd name="T37" fmla="*/ 1680 h 2938"/>
              <a:gd name="T38" fmla="*/ 726 w 2764"/>
              <a:gd name="T39" fmla="*/ 2098 h 2938"/>
              <a:gd name="T40" fmla="*/ 728 w 2764"/>
              <a:gd name="T41" fmla="*/ 2098 h 2938"/>
              <a:gd name="T42" fmla="*/ 728 w 2764"/>
              <a:gd name="T43" fmla="*/ 2938 h 2938"/>
              <a:gd name="T44" fmla="*/ 1454 w 2764"/>
              <a:gd name="T45" fmla="*/ 2518 h 2938"/>
              <a:gd name="T46" fmla="*/ 1454 w 2764"/>
              <a:gd name="T47" fmla="*/ 2518 h 2938"/>
              <a:gd name="T48" fmla="*/ 1454 w 2764"/>
              <a:gd name="T49" fmla="*/ 2518 h 2938"/>
              <a:gd name="T50" fmla="*/ 2180 w 2764"/>
              <a:gd name="T51" fmla="*/ 2938 h 2938"/>
              <a:gd name="T52" fmla="*/ 2182 w 2764"/>
              <a:gd name="T53" fmla="*/ 2938 h 2938"/>
              <a:gd name="T54" fmla="*/ 2182 w 2764"/>
              <a:gd name="T55" fmla="*/ 2098 h 2938"/>
              <a:gd name="T56" fmla="*/ 2182 w 2764"/>
              <a:gd name="T57" fmla="*/ 2098 h 2938"/>
              <a:gd name="T58" fmla="*/ 2764 w 2764"/>
              <a:gd name="T59" fmla="*/ 1762 h 2938"/>
              <a:gd name="T60" fmla="*/ 2764 w 2764"/>
              <a:gd name="T61" fmla="*/ 756 h 2938"/>
              <a:gd name="T62" fmla="*/ 2182 w 2764"/>
              <a:gd name="T63" fmla="*/ 42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764" h="2938">
                <a:moveTo>
                  <a:pt x="2182" y="420"/>
                </a:moveTo>
                <a:lnTo>
                  <a:pt x="2182" y="420"/>
                </a:lnTo>
                <a:lnTo>
                  <a:pt x="2182" y="420"/>
                </a:lnTo>
                <a:lnTo>
                  <a:pt x="1454" y="0"/>
                </a:lnTo>
                <a:lnTo>
                  <a:pt x="728" y="420"/>
                </a:lnTo>
                <a:lnTo>
                  <a:pt x="728" y="420"/>
                </a:lnTo>
                <a:lnTo>
                  <a:pt x="728" y="420"/>
                </a:lnTo>
                <a:lnTo>
                  <a:pt x="728" y="420"/>
                </a:lnTo>
                <a:lnTo>
                  <a:pt x="728" y="420"/>
                </a:lnTo>
                <a:lnTo>
                  <a:pt x="728" y="420"/>
                </a:lnTo>
                <a:lnTo>
                  <a:pt x="728" y="420"/>
                </a:lnTo>
                <a:lnTo>
                  <a:pt x="1454" y="840"/>
                </a:lnTo>
                <a:lnTo>
                  <a:pt x="1454" y="840"/>
                </a:lnTo>
                <a:lnTo>
                  <a:pt x="1454" y="1678"/>
                </a:lnTo>
                <a:lnTo>
                  <a:pt x="1454" y="1680"/>
                </a:lnTo>
                <a:lnTo>
                  <a:pt x="1454" y="1680"/>
                </a:lnTo>
                <a:lnTo>
                  <a:pt x="728" y="1260"/>
                </a:lnTo>
                <a:lnTo>
                  <a:pt x="0" y="1680"/>
                </a:lnTo>
                <a:lnTo>
                  <a:pt x="0" y="1680"/>
                </a:lnTo>
                <a:lnTo>
                  <a:pt x="726" y="2098"/>
                </a:lnTo>
                <a:lnTo>
                  <a:pt x="728" y="2098"/>
                </a:lnTo>
                <a:lnTo>
                  <a:pt x="728" y="2938"/>
                </a:lnTo>
                <a:lnTo>
                  <a:pt x="1454" y="2518"/>
                </a:lnTo>
                <a:lnTo>
                  <a:pt x="1454" y="2518"/>
                </a:lnTo>
                <a:lnTo>
                  <a:pt x="1454" y="2518"/>
                </a:lnTo>
                <a:lnTo>
                  <a:pt x="2180" y="2938"/>
                </a:lnTo>
                <a:lnTo>
                  <a:pt x="2182" y="2938"/>
                </a:lnTo>
                <a:lnTo>
                  <a:pt x="2182" y="2098"/>
                </a:lnTo>
                <a:lnTo>
                  <a:pt x="2182" y="2098"/>
                </a:lnTo>
                <a:lnTo>
                  <a:pt x="2764" y="1762"/>
                </a:lnTo>
                <a:lnTo>
                  <a:pt x="2764" y="756"/>
                </a:lnTo>
                <a:lnTo>
                  <a:pt x="2182" y="420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70000" sy="7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350" dirty="0">
              <a:solidFill>
                <a:schemeClr val="lt1"/>
              </a:solidFill>
            </a:endParaRPr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>
            <a:off x="8677275" y="2682875"/>
            <a:ext cx="466725" cy="269875"/>
          </a:xfrm>
          <a:custGeom>
            <a:avLst/>
            <a:gdLst>
              <a:gd name="T0" fmla="*/ 0 w 294"/>
              <a:gd name="T1" fmla="*/ 0 h 170"/>
              <a:gd name="T2" fmla="*/ 294 w 294"/>
              <a:gd name="T3" fmla="*/ 170 h 170"/>
              <a:gd name="T4" fmla="*/ 294 w 294"/>
              <a:gd name="T5" fmla="*/ 170 h 170"/>
              <a:gd name="T6" fmla="*/ 0 w 294"/>
              <a:gd name="T7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170">
                <a:moveTo>
                  <a:pt x="0" y="0"/>
                </a:moveTo>
                <a:lnTo>
                  <a:pt x="294" y="170"/>
                </a:lnTo>
                <a:lnTo>
                  <a:pt x="294" y="17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18" name="Freeform 7"/>
          <p:cNvSpPr>
            <a:spLocks/>
          </p:cNvSpPr>
          <p:nvPr userDrawn="1"/>
        </p:nvSpPr>
        <p:spPr bwMode="auto">
          <a:xfrm>
            <a:off x="8918575" y="4292600"/>
            <a:ext cx="225425" cy="130175"/>
          </a:xfrm>
          <a:custGeom>
            <a:avLst/>
            <a:gdLst>
              <a:gd name="T0" fmla="*/ 0 w 142"/>
              <a:gd name="T1" fmla="*/ 0 h 82"/>
              <a:gd name="T2" fmla="*/ 142 w 142"/>
              <a:gd name="T3" fmla="*/ 82 h 82"/>
              <a:gd name="T4" fmla="*/ 0 w 142"/>
              <a:gd name="T5" fmla="*/ 0 h 82"/>
              <a:gd name="T6" fmla="*/ 0 w 142"/>
              <a:gd name="T7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2" h="82">
                <a:moveTo>
                  <a:pt x="0" y="0"/>
                </a:moveTo>
                <a:lnTo>
                  <a:pt x="142" y="8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19" name="Freeform 8"/>
          <p:cNvSpPr>
            <a:spLocks/>
          </p:cNvSpPr>
          <p:nvPr userDrawn="1"/>
        </p:nvSpPr>
        <p:spPr bwMode="auto">
          <a:xfrm>
            <a:off x="4765675" y="0"/>
            <a:ext cx="2282825" cy="946150"/>
          </a:xfrm>
          <a:custGeom>
            <a:avLst/>
            <a:gdLst>
              <a:gd name="T0" fmla="*/ 316 w 1438"/>
              <a:gd name="T1" fmla="*/ 0 h 596"/>
              <a:gd name="T2" fmla="*/ 0 w 1438"/>
              <a:gd name="T3" fmla="*/ 182 h 596"/>
              <a:gd name="T4" fmla="*/ 288 w 1438"/>
              <a:gd name="T5" fmla="*/ 348 h 596"/>
              <a:gd name="T6" fmla="*/ 720 w 1438"/>
              <a:gd name="T7" fmla="*/ 596 h 596"/>
              <a:gd name="T8" fmla="*/ 1438 w 1438"/>
              <a:gd name="T9" fmla="*/ 182 h 596"/>
              <a:gd name="T10" fmla="*/ 1124 w 1438"/>
              <a:gd name="T11" fmla="*/ 0 h 596"/>
              <a:gd name="T12" fmla="*/ 316 w 1438"/>
              <a:gd name="T13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8" h="596">
                <a:moveTo>
                  <a:pt x="316" y="0"/>
                </a:moveTo>
                <a:lnTo>
                  <a:pt x="0" y="182"/>
                </a:lnTo>
                <a:lnTo>
                  <a:pt x="288" y="348"/>
                </a:lnTo>
                <a:lnTo>
                  <a:pt x="720" y="596"/>
                </a:lnTo>
                <a:lnTo>
                  <a:pt x="1438" y="182"/>
                </a:lnTo>
                <a:lnTo>
                  <a:pt x="1124" y="0"/>
                </a:lnTo>
                <a:lnTo>
                  <a:pt x="31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20" name="Freeform 9"/>
          <p:cNvSpPr>
            <a:spLocks/>
          </p:cNvSpPr>
          <p:nvPr userDrawn="1"/>
        </p:nvSpPr>
        <p:spPr bwMode="auto">
          <a:xfrm>
            <a:off x="8223250" y="425450"/>
            <a:ext cx="920750" cy="1851025"/>
          </a:xfrm>
          <a:custGeom>
            <a:avLst/>
            <a:gdLst>
              <a:gd name="T0" fmla="*/ 0 w 580"/>
              <a:gd name="T1" fmla="*/ 336 h 1166"/>
              <a:gd name="T2" fmla="*/ 0 w 580"/>
              <a:gd name="T3" fmla="*/ 1166 h 1166"/>
              <a:gd name="T4" fmla="*/ 580 w 580"/>
              <a:gd name="T5" fmla="*/ 830 h 1166"/>
              <a:gd name="T6" fmla="*/ 580 w 580"/>
              <a:gd name="T7" fmla="*/ 0 h 1166"/>
              <a:gd name="T8" fmla="*/ 0 w 580"/>
              <a:gd name="T9" fmla="*/ 336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0" h="1166">
                <a:moveTo>
                  <a:pt x="0" y="336"/>
                </a:moveTo>
                <a:lnTo>
                  <a:pt x="0" y="1166"/>
                </a:lnTo>
                <a:lnTo>
                  <a:pt x="580" y="830"/>
                </a:lnTo>
                <a:lnTo>
                  <a:pt x="580" y="0"/>
                </a:lnTo>
                <a:lnTo>
                  <a:pt x="0" y="3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dirty="0"/>
          </a:p>
        </p:txBody>
      </p:sp>
      <p:sp>
        <p:nvSpPr>
          <p:cNvPr id="21" name="Freeform 10"/>
          <p:cNvSpPr>
            <a:spLocks/>
          </p:cNvSpPr>
          <p:nvPr userDrawn="1"/>
        </p:nvSpPr>
        <p:spPr bwMode="auto">
          <a:xfrm>
            <a:off x="8220075" y="4422775"/>
            <a:ext cx="923925" cy="1851025"/>
          </a:xfrm>
          <a:custGeom>
            <a:avLst/>
            <a:gdLst>
              <a:gd name="T0" fmla="*/ 0 w 582"/>
              <a:gd name="T1" fmla="*/ 1166 h 1166"/>
              <a:gd name="T2" fmla="*/ 470 w 582"/>
              <a:gd name="T3" fmla="*/ 896 h 1166"/>
              <a:gd name="T4" fmla="*/ 582 w 582"/>
              <a:gd name="T5" fmla="*/ 830 h 1166"/>
              <a:gd name="T6" fmla="*/ 582 w 582"/>
              <a:gd name="T7" fmla="*/ 0 h 1166"/>
              <a:gd name="T8" fmla="*/ 0 w 582"/>
              <a:gd name="T9" fmla="*/ 336 h 1166"/>
              <a:gd name="T10" fmla="*/ 0 w 582"/>
              <a:gd name="T11" fmla="*/ 1166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82" h="1166">
                <a:moveTo>
                  <a:pt x="0" y="1166"/>
                </a:moveTo>
                <a:lnTo>
                  <a:pt x="470" y="896"/>
                </a:lnTo>
                <a:lnTo>
                  <a:pt x="582" y="830"/>
                </a:lnTo>
                <a:lnTo>
                  <a:pt x="582" y="0"/>
                </a:lnTo>
                <a:lnTo>
                  <a:pt x="0" y="336"/>
                </a:lnTo>
                <a:lnTo>
                  <a:pt x="0" y="1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dirty="0"/>
          </a:p>
        </p:txBody>
      </p:sp>
      <p:sp>
        <p:nvSpPr>
          <p:cNvPr id="22" name="Freeform 11"/>
          <p:cNvSpPr>
            <a:spLocks noEditPoints="1"/>
          </p:cNvSpPr>
          <p:nvPr userDrawn="1"/>
        </p:nvSpPr>
        <p:spPr bwMode="auto">
          <a:xfrm>
            <a:off x="4746625" y="0"/>
            <a:ext cx="4397375" cy="6858000"/>
          </a:xfrm>
          <a:custGeom>
            <a:avLst/>
            <a:gdLst>
              <a:gd name="T0" fmla="*/ 1780 w 2770"/>
              <a:gd name="T1" fmla="*/ 0 h 4320"/>
              <a:gd name="T2" fmla="*/ 1462 w 2770"/>
              <a:gd name="T3" fmla="*/ 178 h 4320"/>
              <a:gd name="T4" fmla="*/ 1136 w 2770"/>
              <a:gd name="T5" fmla="*/ 0 h 4320"/>
              <a:gd name="T6" fmla="*/ 4 w 2770"/>
              <a:gd name="T7" fmla="*/ 182 h 4320"/>
              <a:gd name="T8" fmla="*/ 0 w 2770"/>
              <a:gd name="T9" fmla="*/ 188 h 4320"/>
              <a:gd name="T10" fmla="*/ 722 w 2770"/>
              <a:gd name="T11" fmla="*/ 1446 h 4320"/>
              <a:gd name="T12" fmla="*/ 4 w 2770"/>
              <a:gd name="T13" fmla="*/ 2700 h 4320"/>
              <a:gd name="T14" fmla="*/ 0 w 2770"/>
              <a:gd name="T15" fmla="*/ 2708 h 4320"/>
              <a:gd name="T16" fmla="*/ 722 w 2770"/>
              <a:gd name="T17" fmla="*/ 3964 h 4320"/>
              <a:gd name="T18" fmla="*/ 730 w 2770"/>
              <a:gd name="T19" fmla="*/ 4320 h 4320"/>
              <a:gd name="T20" fmla="*/ 1354 w 2770"/>
              <a:gd name="T21" fmla="*/ 4320 h 4320"/>
              <a:gd name="T22" fmla="*/ 1576 w 2770"/>
              <a:gd name="T23" fmla="*/ 4320 h 4320"/>
              <a:gd name="T24" fmla="*/ 2184 w 2770"/>
              <a:gd name="T25" fmla="*/ 4320 h 4320"/>
              <a:gd name="T26" fmla="*/ 2770 w 2770"/>
              <a:gd name="T27" fmla="*/ 4316 h 4320"/>
              <a:gd name="T28" fmla="*/ 2770 w 2770"/>
              <a:gd name="T29" fmla="*/ 4308 h 4320"/>
              <a:gd name="T30" fmla="*/ 2746 w 2770"/>
              <a:gd name="T31" fmla="*/ 4284 h 4320"/>
              <a:gd name="T32" fmla="*/ 2770 w 2770"/>
              <a:gd name="T33" fmla="*/ 3630 h 4320"/>
              <a:gd name="T34" fmla="*/ 2770 w 2770"/>
              <a:gd name="T35" fmla="*/ 3626 h 4320"/>
              <a:gd name="T36" fmla="*/ 2658 w 2770"/>
              <a:gd name="T37" fmla="*/ 3686 h 4320"/>
              <a:gd name="T38" fmla="*/ 2770 w 2770"/>
              <a:gd name="T39" fmla="*/ 2790 h 4320"/>
              <a:gd name="T40" fmla="*/ 2672 w 2770"/>
              <a:gd name="T41" fmla="*/ 2838 h 4320"/>
              <a:gd name="T42" fmla="*/ 1892 w 2770"/>
              <a:gd name="T43" fmla="*/ 2458 h 4320"/>
              <a:gd name="T44" fmla="*/ 2770 w 2770"/>
              <a:gd name="T45" fmla="*/ 2628 h 4320"/>
              <a:gd name="T46" fmla="*/ 2770 w 2770"/>
              <a:gd name="T47" fmla="*/ 2618 h 4320"/>
              <a:gd name="T48" fmla="*/ 2188 w 2770"/>
              <a:gd name="T49" fmla="*/ 1452 h 4320"/>
              <a:gd name="T50" fmla="*/ 2770 w 2770"/>
              <a:gd name="T51" fmla="*/ 1784 h 4320"/>
              <a:gd name="T52" fmla="*/ 2770 w 2770"/>
              <a:gd name="T53" fmla="*/ 1112 h 4320"/>
              <a:gd name="T54" fmla="*/ 2770 w 2770"/>
              <a:gd name="T55" fmla="*/ 1108 h 4320"/>
              <a:gd name="T56" fmla="*/ 2190 w 2770"/>
              <a:gd name="T57" fmla="*/ 1438 h 4320"/>
              <a:gd name="T58" fmla="*/ 2770 w 2770"/>
              <a:gd name="T59" fmla="*/ 268 h 4320"/>
              <a:gd name="T60" fmla="*/ 1754 w 2770"/>
              <a:gd name="T61" fmla="*/ 352 h 4320"/>
              <a:gd name="T62" fmla="*/ 2590 w 2770"/>
              <a:gd name="T63" fmla="*/ 4 h 4320"/>
              <a:gd name="T64" fmla="*/ 2770 w 2770"/>
              <a:gd name="T65" fmla="*/ 98 h 4320"/>
              <a:gd name="T66" fmla="*/ 1458 w 2770"/>
              <a:gd name="T67" fmla="*/ 1860 h 4320"/>
              <a:gd name="T68" fmla="*/ 2176 w 2770"/>
              <a:gd name="T69" fmla="*/ 1446 h 4320"/>
              <a:gd name="T70" fmla="*/ 734 w 2770"/>
              <a:gd name="T71" fmla="*/ 2282 h 4320"/>
              <a:gd name="T72" fmla="*/ 1454 w 2770"/>
              <a:gd name="T73" fmla="*/ 1868 h 4320"/>
              <a:gd name="T74" fmla="*/ 736 w 2770"/>
              <a:gd name="T75" fmla="*/ 1438 h 4320"/>
              <a:gd name="T76" fmla="*/ 1454 w 2770"/>
              <a:gd name="T77" fmla="*/ 192 h 4320"/>
              <a:gd name="T78" fmla="*/ 1136 w 2770"/>
              <a:gd name="T79" fmla="*/ 4 h 4320"/>
              <a:gd name="T80" fmla="*/ 732 w 2770"/>
              <a:gd name="T81" fmla="*/ 600 h 4320"/>
              <a:gd name="T82" fmla="*/ 328 w 2770"/>
              <a:gd name="T83" fmla="*/ 4 h 4320"/>
              <a:gd name="T84" fmla="*/ 436 w 2770"/>
              <a:gd name="T85" fmla="*/ 440 h 4320"/>
              <a:gd name="T86" fmla="*/ 8 w 2770"/>
              <a:gd name="T87" fmla="*/ 1022 h 4320"/>
              <a:gd name="T88" fmla="*/ 8 w 2770"/>
              <a:gd name="T89" fmla="*/ 2712 h 4320"/>
              <a:gd name="T90" fmla="*/ 726 w 2770"/>
              <a:gd name="T91" fmla="*/ 3958 h 4320"/>
              <a:gd name="T92" fmla="*/ 1450 w 2770"/>
              <a:gd name="T93" fmla="*/ 2704 h 4320"/>
              <a:gd name="T94" fmla="*/ 12 w 2770"/>
              <a:gd name="T95" fmla="*/ 2704 h 4320"/>
              <a:gd name="T96" fmla="*/ 948 w 2770"/>
              <a:gd name="T97" fmla="*/ 3834 h 4320"/>
              <a:gd name="T98" fmla="*/ 1454 w 2770"/>
              <a:gd name="T99" fmla="*/ 2712 h 4320"/>
              <a:gd name="T100" fmla="*/ 1330 w 2770"/>
              <a:gd name="T101" fmla="*/ 4316 h 4320"/>
              <a:gd name="T102" fmla="*/ 1346 w 2770"/>
              <a:gd name="T103" fmla="*/ 4316 h 4320"/>
              <a:gd name="T104" fmla="*/ 1306 w 2770"/>
              <a:gd name="T105" fmla="*/ 3636 h 4320"/>
              <a:gd name="T106" fmla="*/ 1566 w 2770"/>
              <a:gd name="T107" fmla="*/ 4316 h 4320"/>
              <a:gd name="T108" fmla="*/ 2180 w 2770"/>
              <a:gd name="T109" fmla="*/ 3972 h 4320"/>
              <a:gd name="T110" fmla="*/ 2180 w 2770"/>
              <a:gd name="T111" fmla="*/ 3958 h 4320"/>
              <a:gd name="T112" fmla="*/ 2180 w 2770"/>
              <a:gd name="T113" fmla="*/ 3126 h 4320"/>
              <a:gd name="T114" fmla="*/ 1462 w 2770"/>
              <a:gd name="T115" fmla="*/ 1868 h 4320"/>
              <a:gd name="T116" fmla="*/ 2180 w 2770"/>
              <a:gd name="T117" fmla="*/ 2282 h 4320"/>
              <a:gd name="T118" fmla="*/ 2182 w 2770"/>
              <a:gd name="T119" fmla="*/ 1438 h 4320"/>
              <a:gd name="T120" fmla="*/ 1892 w 2770"/>
              <a:gd name="T121" fmla="*/ 44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70" h="4320">
                <a:moveTo>
                  <a:pt x="2598" y="0"/>
                </a:moveTo>
                <a:lnTo>
                  <a:pt x="2590" y="0"/>
                </a:lnTo>
                <a:lnTo>
                  <a:pt x="1780" y="0"/>
                </a:lnTo>
                <a:lnTo>
                  <a:pt x="1772" y="0"/>
                </a:lnTo>
                <a:lnTo>
                  <a:pt x="1462" y="178"/>
                </a:lnTo>
                <a:lnTo>
                  <a:pt x="1462" y="178"/>
                </a:lnTo>
                <a:lnTo>
                  <a:pt x="1458" y="182"/>
                </a:lnTo>
                <a:lnTo>
                  <a:pt x="1144" y="0"/>
                </a:lnTo>
                <a:lnTo>
                  <a:pt x="1136" y="0"/>
                </a:lnTo>
                <a:lnTo>
                  <a:pt x="326" y="0"/>
                </a:lnTo>
                <a:lnTo>
                  <a:pt x="318" y="0"/>
                </a:lnTo>
                <a:lnTo>
                  <a:pt x="4" y="182"/>
                </a:lnTo>
                <a:lnTo>
                  <a:pt x="0" y="178"/>
                </a:lnTo>
                <a:lnTo>
                  <a:pt x="0" y="184"/>
                </a:lnTo>
                <a:lnTo>
                  <a:pt x="0" y="188"/>
                </a:lnTo>
                <a:lnTo>
                  <a:pt x="0" y="1028"/>
                </a:lnTo>
                <a:lnTo>
                  <a:pt x="724" y="1446"/>
                </a:lnTo>
                <a:lnTo>
                  <a:pt x="722" y="1446"/>
                </a:lnTo>
                <a:lnTo>
                  <a:pt x="726" y="1448"/>
                </a:lnTo>
                <a:lnTo>
                  <a:pt x="726" y="2282"/>
                </a:lnTo>
                <a:lnTo>
                  <a:pt x="4" y="2700"/>
                </a:lnTo>
                <a:lnTo>
                  <a:pt x="0" y="2698"/>
                </a:lnTo>
                <a:lnTo>
                  <a:pt x="0" y="2702"/>
                </a:lnTo>
                <a:lnTo>
                  <a:pt x="0" y="2708"/>
                </a:lnTo>
                <a:lnTo>
                  <a:pt x="0" y="3546"/>
                </a:lnTo>
                <a:lnTo>
                  <a:pt x="722" y="3964"/>
                </a:lnTo>
                <a:lnTo>
                  <a:pt x="722" y="3964"/>
                </a:lnTo>
                <a:lnTo>
                  <a:pt x="726" y="3966"/>
                </a:lnTo>
                <a:lnTo>
                  <a:pt x="726" y="4320"/>
                </a:lnTo>
                <a:lnTo>
                  <a:pt x="730" y="4320"/>
                </a:lnTo>
                <a:lnTo>
                  <a:pt x="1338" y="4320"/>
                </a:lnTo>
                <a:lnTo>
                  <a:pt x="1346" y="4320"/>
                </a:lnTo>
                <a:lnTo>
                  <a:pt x="1354" y="4320"/>
                </a:lnTo>
                <a:lnTo>
                  <a:pt x="1560" y="4320"/>
                </a:lnTo>
                <a:lnTo>
                  <a:pt x="1568" y="4320"/>
                </a:lnTo>
                <a:lnTo>
                  <a:pt x="1576" y="4320"/>
                </a:lnTo>
                <a:lnTo>
                  <a:pt x="2180" y="4320"/>
                </a:lnTo>
                <a:lnTo>
                  <a:pt x="2184" y="4320"/>
                </a:lnTo>
                <a:lnTo>
                  <a:pt x="2184" y="4320"/>
                </a:lnTo>
                <a:lnTo>
                  <a:pt x="2188" y="4320"/>
                </a:lnTo>
                <a:lnTo>
                  <a:pt x="2770" y="4320"/>
                </a:lnTo>
                <a:lnTo>
                  <a:pt x="2770" y="4316"/>
                </a:lnTo>
                <a:lnTo>
                  <a:pt x="2188" y="4316"/>
                </a:lnTo>
                <a:lnTo>
                  <a:pt x="2188" y="3972"/>
                </a:lnTo>
                <a:lnTo>
                  <a:pt x="2770" y="4308"/>
                </a:lnTo>
                <a:lnTo>
                  <a:pt x="2770" y="4302"/>
                </a:lnTo>
                <a:lnTo>
                  <a:pt x="2770" y="4298"/>
                </a:lnTo>
                <a:lnTo>
                  <a:pt x="2746" y="4284"/>
                </a:lnTo>
                <a:lnTo>
                  <a:pt x="2192" y="3964"/>
                </a:lnTo>
                <a:lnTo>
                  <a:pt x="2762" y="3636"/>
                </a:lnTo>
                <a:lnTo>
                  <a:pt x="2770" y="3630"/>
                </a:lnTo>
                <a:lnTo>
                  <a:pt x="2770" y="3630"/>
                </a:lnTo>
                <a:lnTo>
                  <a:pt x="2770" y="3626"/>
                </a:lnTo>
                <a:lnTo>
                  <a:pt x="2770" y="3626"/>
                </a:lnTo>
                <a:lnTo>
                  <a:pt x="2770" y="3622"/>
                </a:lnTo>
                <a:lnTo>
                  <a:pt x="2770" y="3620"/>
                </a:lnTo>
                <a:lnTo>
                  <a:pt x="2658" y="3686"/>
                </a:lnTo>
                <a:lnTo>
                  <a:pt x="2188" y="3956"/>
                </a:lnTo>
                <a:lnTo>
                  <a:pt x="2188" y="3126"/>
                </a:lnTo>
                <a:lnTo>
                  <a:pt x="2770" y="2790"/>
                </a:lnTo>
                <a:lnTo>
                  <a:pt x="2770" y="2786"/>
                </a:lnTo>
                <a:lnTo>
                  <a:pt x="2770" y="2782"/>
                </a:lnTo>
                <a:lnTo>
                  <a:pt x="2672" y="2838"/>
                </a:lnTo>
                <a:lnTo>
                  <a:pt x="2184" y="3120"/>
                </a:lnTo>
                <a:lnTo>
                  <a:pt x="1466" y="2704"/>
                </a:lnTo>
                <a:lnTo>
                  <a:pt x="1892" y="2458"/>
                </a:lnTo>
                <a:lnTo>
                  <a:pt x="2184" y="2290"/>
                </a:lnTo>
                <a:lnTo>
                  <a:pt x="2770" y="2628"/>
                </a:lnTo>
                <a:lnTo>
                  <a:pt x="2770" y="2628"/>
                </a:lnTo>
                <a:lnTo>
                  <a:pt x="2770" y="2624"/>
                </a:lnTo>
                <a:lnTo>
                  <a:pt x="2770" y="2622"/>
                </a:lnTo>
                <a:lnTo>
                  <a:pt x="2770" y="2618"/>
                </a:lnTo>
                <a:lnTo>
                  <a:pt x="2770" y="2618"/>
                </a:lnTo>
                <a:lnTo>
                  <a:pt x="2188" y="2282"/>
                </a:lnTo>
                <a:lnTo>
                  <a:pt x="2188" y="1452"/>
                </a:lnTo>
                <a:lnTo>
                  <a:pt x="2614" y="1698"/>
                </a:lnTo>
                <a:lnTo>
                  <a:pt x="2770" y="1788"/>
                </a:lnTo>
                <a:lnTo>
                  <a:pt x="2770" y="1784"/>
                </a:lnTo>
                <a:lnTo>
                  <a:pt x="2770" y="1778"/>
                </a:lnTo>
                <a:lnTo>
                  <a:pt x="2194" y="1446"/>
                </a:lnTo>
                <a:lnTo>
                  <a:pt x="2770" y="1112"/>
                </a:lnTo>
                <a:lnTo>
                  <a:pt x="2770" y="1112"/>
                </a:lnTo>
                <a:lnTo>
                  <a:pt x="2770" y="1108"/>
                </a:lnTo>
                <a:lnTo>
                  <a:pt x="2770" y="1108"/>
                </a:lnTo>
                <a:lnTo>
                  <a:pt x="2770" y="1104"/>
                </a:lnTo>
                <a:lnTo>
                  <a:pt x="2770" y="1102"/>
                </a:lnTo>
                <a:lnTo>
                  <a:pt x="2190" y="1438"/>
                </a:lnTo>
                <a:lnTo>
                  <a:pt x="2190" y="608"/>
                </a:lnTo>
                <a:lnTo>
                  <a:pt x="2770" y="272"/>
                </a:lnTo>
                <a:lnTo>
                  <a:pt x="2770" y="268"/>
                </a:lnTo>
                <a:lnTo>
                  <a:pt x="2770" y="264"/>
                </a:lnTo>
                <a:lnTo>
                  <a:pt x="2186" y="600"/>
                </a:lnTo>
                <a:lnTo>
                  <a:pt x="1754" y="352"/>
                </a:lnTo>
                <a:lnTo>
                  <a:pt x="1466" y="186"/>
                </a:lnTo>
                <a:lnTo>
                  <a:pt x="1782" y="4"/>
                </a:lnTo>
                <a:lnTo>
                  <a:pt x="2590" y="4"/>
                </a:lnTo>
                <a:lnTo>
                  <a:pt x="2770" y="108"/>
                </a:lnTo>
                <a:lnTo>
                  <a:pt x="2770" y="104"/>
                </a:lnTo>
                <a:lnTo>
                  <a:pt x="2770" y="98"/>
                </a:lnTo>
                <a:lnTo>
                  <a:pt x="2598" y="0"/>
                </a:lnTo>
                <a:close/>
                <a:moveTo>
                  <a:pt x="2176" y="1446"/>
                </a:moveTo>
                <a:lnTo>
                  <a:pt x="1458" y="1860"/>
                </a:lnTo>
                <a:lnTo>
                  <a:pt x="738" y="1446"/>
                </a:lnTo>
                <a:lnTo>
                  <a:pt x="1458" y="1030"/>
                </a:lnTo>
                <a:lnTo>
                  <a:pt x="2176" y="1446"/>
                </a:lnTo>
                <a:close/>
                <a:moveTo>
                  <a:pt x="1454" y="1868"/>
                </a:moveTo>
                <a:lnTo>
                  <a:pt x="1454" y="2698"/>
                </a:lnTo>
                <a:lnTo>
                  <a:pt x="734" y="2282"/>
                </a:lnTo>
                <a:lnTo>
                  <a:pt x="734" y="1452"/>
                </a:lnTo>
                <a:lnTo>
                  <a:pt x="1160" y="1698"/>
                </a:lnTo>
                <a:lnTo>
                  <a:pt x="1454" y="1868"/>
                </a:lnTo>
                <a:close/>
                <a:moveTo>
                  <a:pt x="1454" y="1022"/>
                </a:moveTo>
                <a:lnTo>
                  <a:pt x="1004" y="1284"/>
                </a:lnTo>
                <a:lnTo>
                  <a:pt x="736" y="1438"/>
                </a:lnTo>
                <a:lnTo>
                  <a:pt x="736" y="608"/>
                </a:lnTo>
                <a:lnTo>
                  <a:pt x="798" y="572"/>
                </a:lnTo>
                <a:lnTo>
                  <a:pt x="1454" y="192"/>
                </a:lnTo>
                <a:lnTo>
                  <a:pt x="1454" y="1022"/>
                </a:lnTo>
                <a:close/>
                <a:moveTo>
                  <a:pt x="328" y="4"/>
                </a:moveTo>
                <a:lnTo>
                  <a:pt x="1136" y="4"/>
                </a:lnTo>
                <a:lnTo>
                  <a:pt x="1450" y="186"/>
                </a:lnTo>
                <a:lnTo>
                  <a:pt x="732" y="600"/>
                </a:lnTo>
                <a:lnTo>
                  <a:pt x="732" y="600"/>
                </a:lnTo>
                <a:lnTo>
                  <a:pt x="300" y="352"/>
                </a:lnTo>
                <a:lnTo>
                  <a:pt x="12" y="186"/>
                </a:lnTo>
                <a:lnTo>
                  <a:pt x="328" y="4"/>
                </a:lnTo>
                <a:close/>
                <a:moveTo>
                  <a:pt x="8" y="1022"/>
                </a:moveTo>
                <a:lnTo>
                  <a:pt x="8" y="192"/>
                </a:lnTo>
                <a:lnTo>
                  <a:pt x="436" y="440"/>
                </a:lnTo>
                <a:lnTo>
                  <a:pt x="728" y="608"/>
                </a:lnTo>
                <a:lnTo>
                  <a:pt x="728" y="1438"/>
                </a:lnTo>
                <a:lnTo>
                  <a:pt x="8" y="1022"/>
                </a:lnTo>
                <a:close/>
                <a:moveTo>
                  <a:pt x="726" y="3958"/>
                </a:moveTo>
                <a:lnTo>
                  <a:pt x="8" y="3542"/>
                </a:lnTo>
                <a:lnTo>
                  <a:pt x="8" y="2712"/>
                </a:lnTo>
                <a:lnTo>
                  <a:pt x="150" y="2794"/>
                </a:lnTo>
                <a:lnTo>
                  <a:pt x="726" y="3126"/>
                </a:lnTo>
                <a:lnTo>
                  <a:pt x="726" y="3958"/>
                </a:lnTo>
                <a:close/>
                <a:moveTo>
                  <a:pt x="12" y="2704"/>
                </a:moveTo>
                <a:lnTo>
                  <a:pt x="730" y="2290"/>
                </a:lnTo>
                <a:lnTo>
                  <a:pt x="1450" y="2704"/>
                </a:lnTo>
                <a:lnTo>
                  <a:pt x="1218" y="2838"/>
                </a:lnTo>
                <a:lnTo>
                  <a:pt x="730" y="3120"/>
                </a:lnTo>
                <a:lnTo>
                  <a:pt x="12" y="2704"/>
                </a:lnTo>
                <a:close/>
                <a:moveTo>
                  <a:pt x="1454" y="2712"/>
                </a:moveTo>
                <a:lnTo>
                  <a:pt x="1454" y="3542"/>
                </a:lnTo>
                <a:lnTo>
                  <a:pt x="948" y="3834"/>
                </a:lnTo>
                <a:lnTo>
                  <a:pt x="734" y="3956"/>
                </a:lnTo>
                <a:lnTo>
                  <a:pt x="734" y="3126"/>
                </a:lnTo>
                <a:lnTo>
                  <a:pt x="1454" y="2712"/>
                </a:lnTo>
                <a:close/>
                <a:moveTo>
                  <a:pt x="734" y="4316"/>
                </a:moveTo>
                <a:lnTo>
                  <a:pt x="734" y="3972"/>
                </a:lnTo>
                <a:lnTo>
                  <a:pt x="1330" y="4316"/>
                </a:lnTo>
                <a:lnTo>
                  <a:pt x="734" y="4316"/>
                </a:lnTo>
                <a:close/>
                <a:moveTo>
                  <a:pt x="1566" y="4316"/>
                </a:moveTo>
                <a:lnTo>
                  <a:pt x="1346" y="4316"/>
                </a:lnTo>
                <a:lnTo>
                  <a:pt x="1292" y="4284"/>
                </a:lnTo>
                <a:lnTo>
                  <a:pt x="738" y="3964"/>
                </a:lnTo>
                <a:lnTo>
                  <a:pt x="1306" y="3636"/>
                </a:lnTo>
                <a:lnTo>
                  <a:pt x="1456" y="3550"/>
                </a:lnTo>
                <a:lnTo>
                  <a:pt x="2176" y="3964"/>
                </a:lnTo>
                <a:lnTo>
                  <a:pt x="1566" y="4316"/>
                </a:lnTo>
                <a:close/>
                <a:moveTo>
                  <a:pt x="2180" y="4316"/>
                </a:moveTo>
                <a:lnTo>
                  <a:pt x="1582" y="4316"/>
                </a:lnTo>
                <a:lnTo>
                  <a:pt x="2180" y="3972"/>
                </a:lnTo>
                <a:lnTo>
                  <a:pt x="2180" y="4316"/>
                </a:lnTo>
                <a:close/>
                <a:moveTo>
                  <a:pt x="2180" y="3126"/>
                </a:moveTo>
                <a:lnTo>
                  <a:pt x="2180" y="3958"/>
                </a:lnTo>
                <a:lnTo>
                  <a:pt x="1462" y="3542"/>
                </a:lnTo>
                <a:lnTo>
                  <a:pt x="1462" y="2712"/>
                </a:lnTo>
                <a:lnTo>
                  <a:pt x="2180" y="3126"/>
                </a:lnTo>
                <a:close/>
                <a:moveTo>
                  <a:pt x="2180" y="2282"/>
                </a:moveTo>
                <a:lnTo>
                  <a:pt x="1462" y="2698"/>
                </a:lnTo>
                <a:lnTo>
                  <a:pt x="1462" y="1868"/>
                </a:lnTo>
                <a:lnTo>
                  <a:pt x="1482" y="1856"/>
                </a:lnTo>
                <a:lnTo>
                  <a:pt x="2180" y="1452"/>
                </a:lnTo>
                <a:lnTo>
                  <a:pt x="2180" y="2282"/>
                </a:lnTo>
                <a:close/>
                <a:moveTo>
                  <a:pt x="1892" y="440"/>
                </a:moveTo>
                <a:lnTo>
                  <a:pt x="2182" y="608"/>
                </a:lnTo>
                <a:lnTo>
                  <a:pt x="2182" y="1438"/>
                </a:lnTo>
                <a:lnTo>
                  <a:pt x="1462" y="1022"/>
                </a:lnTo>
                <a:lnTo>
                  <a:pt x="1462" y="192"/>
                </a:lnTo>
                <a:lnTo>
                  <a:pt x="1892" y="4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350" dirty="0"/>
          </a:p>
        </p:txBody>
      </p:sp>
    </p:spTree>
    <p:extLst>
      <p:ext uri="{BB962C8B-B14F-4D97-AF65-F5344CB8AC3E}">
        <p14:creationId xmlns:p14="http://schemas.microsoft.com/office/powerpoint/2010/main" val="1263083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C3484-2D38-4CF8-9DC9-EDCAE8EF0D6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-989013" y="0"/>
            <a:ext cx="12700" cy="6350"/>
          </a:xfrm>
          <a:custGeom>
            <a:avLst/>
            <a:gdLst>
              <a:gd name="T0" fmla="*/ 0 w 8"/>
              <a:gd name="T1" fmla="*/ 0 h 4"/>
              <a:gd name="T2" fmla="*/ 0 w 8"/>
              <a:gd name="T3" fmla="*/ 4 h 4"/>
              <a:gd name="T4" fmla="*/ 8 w 8"/>
              <a:gd name="T5" fmla="*/ 0 h 4"/>
              <a:gd name="T6" fmla="*/ 0 w 8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4">
                <a:moveTo>
                  <a:pt x="0" y="0"/>
                </a:moveTo>
                <a:lnTo>
                  <a:pt x="0" y="4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>
            <a:off x="4257674" y="0"/>
            <a:ext cx="4886326" cy="3978275"/>
          </a:xfrm>
          <a:custGeom>
            <a:avLst/>
            <a:gdLst>
              <a:gd name="T0" fmla="*/ 3078 w 3078"/>
              <a:gd name="T1" fmla="*/ 2506 h 2506"/>
              <a:gd name="T2" fmla="*/ 0 w 3078"/>
              <a:gd name="T3" fmla="*/ 0 h 2506"/>
              <a:gd name="T4" fmla="*/ 3078 w 3078"/>
              <a:gd name="T5" fmla="*/ 0 h 2506"/>
              <a:gd name="T6" fmla="*/ 3078 w 3078"/>
              <a:gd name="T7" fmla="*/ 2506 h 2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8" h="2506">
                <a:moveTo>
                  <a:pt x="3078" y="2506"/>
                </a:moveTo>
                <a:lnTo>
                  <a:pt x="0" y="0"/>
                </a:lnTo>
                <a:lnTo>
                  <a:pt x="3078" y="0"/>
                </a:lnTo>
                <a:lnTo>
                  <a:pt x="3078" y="2506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70000" sy="7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350" dirty="0">
              <a:solidFill>
                <a:schemeClr val="lt1"/>
              </a:solidFill>
            </a:endParaRPr>
          </a:p>
        </p:txBody>
      </p:sp>
      <p:sp>
        <p:nvSpPr>
          <p:cNvPr id="10" name="Freeform 8"/>
          <p:cNvSpPr>
            <a:spLocks noEditPoints="1"/>
          </p:cNvSpPr>
          <p:nvPr userDrawn="1"/>
        </p:nvSpPr>
        <p:spPr bwMode="auto">
          <a:xfrm>
            <a:off x="4902200" y="0"/>
            <a:ext cx="4241800" cy="6858000"/>
          </a:xfrm>
          <a:custGeom>
            <a:avLst/>
            <a:gdLst>
              <a:gd name="T0" fmla="*/ 2672 w 2672"/>
              <a:gd name="T1" fmla="*/ 86 h 4320"/>
              <a:gd name="T2" fmla="*/ 2164 w 2672"/>
              <a:gd name="T3" fmla="*/ 0 h 4320"/>
              <a:gd name="T4" fmla="*/ 2490 w 2672"/>
              <a:gd name="T5" fmla="*/ 196 h 4320"/>
              <a:gd name="T6" fmla="*/ 1666 w 2672"/>
              <a:gd name="T7" fmla="*/ 672 h 4320"/>
              <a:gd name="T8" fmla="*/ 1660 w 2672"/>
              <a:gd name="T9" fmla="*/ 0 h 4320"/>
              <a:gd name="T10" fmla="*/ 1390 w 2672"/>
              <a:gd name="T11" fmla="*/ 826 h 4320"/>
              <a:gd name="T12" fmla="*/ 838 w 2672"/>
              <a:gd name="T13" fmla="*/ 196 h 4320"/>
              <a:gd name="T14" fmla="*/ 1164 w 2672"/>
              <a:gd name="T15" fmla="*/ 0 h 4320"/>
              <a:gd name="T16" fmla="*/ 504 w 2672"/>
              <a:gd name="T17" fmla="*/ 0 h 4320"/>
              <a:gd name="T18" fmla="*/ 830 w 2672"/>
              <a:gd name="T19" fmla="*/ 196 h 4320"/>
              <a:gd name="T20" fmla="*/ 8 w 2672"/>
              <a:gd name="T21" fmla="*/ 672 h 4320"/>
              <a:gd name="T22" fmla="*/ 0 w 2672"/>
              <a:gd name="T23" fmla="*/ 0 h 4320"/>
              <a:gd name="T24" fmla="*/ 826 w 2672"/>
              <a:gd name="T25" fmla="*/ 1152 h 4320"/>
              <a:gd name="T26" fmla="*/ 830 w 2672"/>
              <a:gd name="T27" fmla="*/ 1154 h 4320"/>
              <a:gd name="T28" fmla="*/ 2 w 2672"/>
              <a:gd name="T29" fmla="*/ 2586 h 4320"/>
              <a:gd name="T30" fmla="*/ 0 w 2672"/>
              <a:gd name="T31" fmla="*/ 2588 h 4320"/>
              <a:gd name="T32" fmla="*/ 0 w 2672"/>
              <a:gd name="T33" fmla="*/ 3550 h 4320"/>
              <a:gd name="T34" fmla="*/ 824 w 2672"/>
              <a:gd name="T35" fmla="*/ 4026 h 4320"/>
              <a:gd name="T36" fmla="*/ 828 w 2672"/>
              <a:gd name="T37" fmla="*/ 4032 h 4320"/>
              <a:gd name="T38" fmla="*/ 828 w 2672"/>
              <a:gd name="T39" fmla="*/ 4032 h 4320"/>
              <a:gd name="T40" fmla="*/ 1332 w 2672"/>
              <a:gd name="T41" fmla="*/ 4320 h 4320"/>
              <a:gd name="T42" fmla="*/ 838 w 2672"/>
              <a:gd name="T43" fmla="*/ 4026 h 4320"/>
              <a:gd name="T44" fmla="*/ 1662 w 2672"/>
              <a:gd name="T45" fmla="*/ 3552 h 4320"/>
              <a:gd name="T46" fmla="*/ 1974 w 2672"/>
              <a:gd name="T47" fmla="*/ 4320 h 4320"/>
              <a:gd name="T48" fmla="*/ 2488 w 2672"/>
              <a:gd name="T49" fmla="*/ 4032 h 4320"/>
              <a:gd name="T50" fmla="*/ 2488 w 2672"/>
              <a:gd name="T51" fmla="*/ 4032 h 4320"/>
              <a:gd name="T52" fmla="*/ 2672 w 2672"/>
              <a:gd name="T53" fmla="*/ 4136 h 4320"/>
              <a:gd name="T54" fmla="*/ 2498 w 2672"/>
              <a:gd name="T55" fmla="*/ 4026 h 4320"/>
              <a:gd name="T56" fmla="*/ 2672 w 2672"/>
              <a:gd name="T57" fmla="*/ 3918 h 4320"/>
              <a:gd name="T58" fmla="*/ 2494 w 2672"/>
              <a:gd name="T59" fmla="*/ 3070 h 4320"/>
              <a:gd name="T60" fmla="*/ 2672 w 2672"/>
              <a:gd name="T61" fmla="*/ 2960 h 4320"/>
              <a:gd name="T62" fmla="*/ 1670 w 2672"/>
              <a:gd name="T63" fmla="*/ 2590 h 4320"/>
              <a:gd name="T64" fmla="*/ 2492 w 2672"/>
              <a:gd name="T65" fmla="*/ 2114 h 4320"/>
              <a:gd name="T66" fmla="*/ 2672 w 2672"/>
              <a:gd name="T67" fmla="*/ 2210 h 4320"/>
              <a:gd name="T68" fmla="*/ 2496 w 2672"/>
              <a:gd name="T69" fmla="*/ 1158 h 4320"/>
              <a:gd name="T70" fmla="*/ 2672 w 2672"/>
              <a:gd name="T71" fmla="*/ 1260 h 4320"/>
              <a:gd name="T72" fmla="*/ 2500 w 2672"/>
              <a:gd name="T73" fmla="*/ 1152 h 4320"/>
              <a:gd name="T74" fmla="*/ 2672 w 2672"/>
              <a:gd name="T75" fmla="*/ 1044 h 4320"/>
              <a:gd name="T76" fmla="*/ 2496 w 2672"/>
              <a:gd name="T77" fmla="*/ 196 h 4320"/>
              <a:gd name="T78" fmla="*/ 828 w 2672"/>
              <a:gd name="T79" fmla="*/ 4020 h 4320"/>
              <a:gd name="T80" fmla="*/ 6 w 2672"/>
              <a:gd name="T81" fmla="*/ 2596 h 4320"/>
              <a:gd name="T82" fmla="*/ 828 w 2672"/>
              <a:gd name="T83" fmla="*/ 3070 h 4320"/>
              <a:gd name="T84" fmla="*/ 304 w 2672"/>
              <a:gd name="T85" fmla="*/ 2760 h 4320"/>
              <a:gd name="T86" fmla="*/ 832 w 2672"/>
              <a:gd name="T87" fmla="*/ 2114 h 4320"/>
              <a:gd name="T88" fmla="*/ 832 w 2672"/>
              <a:gd name="T89" fmla="*/ 3064 h 4320"/>
              <a:gd name="T90" fmla="*/ 1658 w 2672"/>
              <a:gd name="T91" fmla="*/ 3544 h 4320"/>
              <a:gd name="T92" fmla="*/ 836 w 2672"/>
              <a:gd name="T93" fmla="*/ 3070 h 4320"/>
              <a:gd name="T94" fmla="*/ 1658 w 2672"/>
              <a:gd name="T95" fmla="*/ 3544 h 4320"/>
              <a:gd name="T96" fmla="*/ 836 w 2672"/>
              <a:gd name="T97" fmla="*/ 2108 h 4320"/>
              <a:gd name="T98" fmla="*/ 1658 w 2672"/>
              <a:gd name="T99" fmla="*/ 1634 h 4320"/>
              <a:gd name="T100" fmla="*/ 1420 w 2672"/>
              <a:gd name="T101" fmla="*/ 1488 h 4320"/>
              <a:gd name="T102" fmla="*/ 1398 w 2672"/>
              <a:gd name="T103" fmla="*/ 830 h 4320"/>
              <a:gd name="T104" fmla="*/ 2484 w 2672"/>
              <a:gd name="T105" fmla="*/ 1152 h 4320"/>
              <a:gd name="T106" fmla="*/ 1420 w 2672"/>
              <a:gd name="T107" fmla="*/ 1488 h 4320"/>
              <a:gd name="T108" fmla="*/ 2488 w 2672"/>
              <a:gd name="T109" fmla="*/ 4020 h 4320"/>
              <a:gd name="T110" fmla="*/ 1666 w 2672"/>
              <a:gd name="T111" fmla="*/ 2596 h 4320"/>
              <a:gd name="T112" fmla="*/ 2488 w 2672"/>
              <a:gd name="T113" fmla="*/ 2108 h 4320"/>
              <a:gd name="T114" fmla="*/ 1666 w 2672"/>
              <a:gd name="T115" fmla="*/ 1634 h 4320"/>
              <a:gd name="T116" fmla="*/ 2488 w 2672"/>
              <a:gd name="T117" fmla="*/ 2108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72" h="4320">
                <a:moveTo>
                  <a:pt x="2672" y="96"/>
                </a:moveTo>
                <a:lnTo>
                  <a:pt x="2672" y="86"/>
                </a:lnTo>
                <a:lnTo>
                  <a:pt x="2492" y="190"/>
                </a:lnTo>
                <a:lnTo>
                  <a:pt x="2164" y="0"/>
                </a:lnTo>
                <a:lnTo>
                  <a:pt x="2148" y="0"/>
                </a:lnTo>
                <a:lnTo>
                  <a:pt x="2490" y="196"/>
                </a:lnTo>
                <a:lnTo>
                  <a:pt x="2490" y="1146"/>
                </a:lnTo>
                <a:lnTo>
                  <a:pt x="1666" y="672"/>
                </a:lnTo>
                <a:lnTo>
                  <a:pt x="1666" y="0"/>
                </a:lnTo>
                <a:lnTo>
                  <a:pt x="1660" y="0"/>
                </a:lnTo>
                <a:lnTo>
                  <a:pt x="1660" y="672"/>
                </a:lnTo>
                <a:lnTo>
                  <a:pt x="1390" y="826"/>
                </a:lnTo>
                <a:lnTo>
                  <a:pt x="838" y="1146"/>
                </a:lnTo>
                <a:lnTo>
                  <a:pt x="838" y="196"/>
                </a:lnTo>
                <a:lnTo>
                  <a:pt x="1178" y="0"/>
                </a:lnTo>
                <a:lnTo>
                  <a:pt x="1164" y="0"/>
                </a:lnTo>
                <a:lnTo>
                  <a:pt x="834" y="190"/>
                </a:lnTo>
                <a:lnTo>
                  <a:pt x="504" y="0"/>
                </a:lnTo>
                <a:lnTo>
                  <a:pt x="490" y="0"/>
                </a:lnTo>
                <a:lnTo>
                  <a:pt x="830" y="196"/>
                </a:lnTo>
                <a:lnTo>
                  <a:pt x="830" y="1146"/>
                </a:lnTo>
                <a:lnTo>
                  <a:pt x="8" y="672"/>
                </a:lnTo>
                <a:lnTo>
                  <a:pt x="8" y="0"/>
                </a:lnTo>
                <a:lnTo>
                  <a:pt x="0" y="0"/>
                </a:lnTo>
                <a:lnTo>
                  <a:pt x="0" y="676"/>
                </a:lnTo>
                <a:lnTo>
                  <a:pt x="826" y="1152"/>
                </a:lnTo>
                <a:lnTo>
                  <a:pt x="826" y="1152"/>
                </a:lnTo>
                <a:lnTo>
                  <a:pt x="830" y="1154"/>
                </a:lnTo>
                <a:lnTo>
                  <a:pt x="830" y="2108"/>
                </a:lnTo>
                <a:lnTo>
                  <a:pt x="2" y="2586"/>
                </a:lnTo>
                <a:lnTo>
                  <a:pt x="0" y="2584"/>
                </a:lnTo>
                <a:lnTo>
                  <a:pt x="0" y="2588"/>
                </a:lnTo>
                <a:lnTo>
                  <a:pt x="0" y="2592"/>
                </a:lnTo>
                <a:lnTo>
                  <a:pt x="0" y="3550"/>
                </a:lnTo>
                <a:lnTo>
                  <a:pt x="824" y="4026"/>
                </a:lnTo>
                <a:lnTo>
                  <a:pt x="824" y="4026"/>
                </a:lnTo>
                <a:lnTo>
                  <a:pt x="828" y="4028"/>
                </a:lnTo>
                <a:lnTo>
                  <a:pt x="828" y="4032"/>
                </a:lnTo>
                <a:lnTo>
                  <a:pt x="828" y="4032"/>
                </a:lnTo>
                <a:lnTo>
                  <a:pt x="828" y="4032"/>
                </a:lnTo>
                <a:lnTo>
                  <a:pt x="832" y="4030"/>
                </a:lnTo>
                <a:lnTo>
                  <a:pt x="1332" y="4320"/>
                </a:lnTo>
                <a:lnTo>
                  <a:pt x="1348" y="4320"/>
                </a:lnTo>
                <a:lnTo>
                  <a:pt x="838" y="4026"/>
                </a:lnTo>
                <a:lnTo>
                  <a:pt x="1516" y="3636"/>
                </a:lnTo>
                <a:lnTo>
                  <a:pt x="1662" y="3552"/>
                </a:lnTo>
                <a:lnTo>
                  <a:pt x="2484" y="4026"/>
                </a:lnTo>
                <a:lnTo>
                  <a:pt x="1974" y="4320"/>
                </a:lnTo>
                <a:lnTo>
                  <a:pt x="1988" y="4320"/>
                </a:lnTo>
                <a:lnTo>
                  <a:pt x="2488" y="4032"/>
                </a:lnTo>
                <a:lnTo>
                  <a:pt x="2488" y="4032"/>
                </a:lnTo>
                <a:lnTo>
                  <a:pt x="2488" y="4032"/>
                </a:lnTo>
                <a:lnTo>
                  <a:pt x="2490" y="4030"/>
                </a:lnTo>
                <a:lnTo>
                  <a:pt x="2672" y="4136"/>
                </a:lnTo>
                <a:lnTo>
                  <a:pt x="2672" y="4126"/>
                </a:lnTo>
                <a:lnTo>
                  <a:pt x="2498" y="4026"/>
                </a:lnTo>
                <a:lnTo>
                  <a:pt x="2672" y="3926"/>
                </a:lnTo>
                <a:lnTo>
                  <a:pt x="2672" y="3918"/>
                </a:lnTo>
                <a:lnTo>
                  <a:pt x="2494" y="4020"/>
                </a:lnTo>
                <a:lnTo>
                  <a:pt x="2494" y="3070"/>
                </a:lnTo>
                <a:lnTo>
                  <a:pt x="2672" y="2968"/>
                </a:lnTo>
                <a:lnTo>
                  <a:pt x="2672" y="2960"/>
                </a:lnTo>
                <a:lnTo>
                  <a:pt x="2492" y="3064"/>
                </a:lnTo>
                <a:lnTo>
                  <a:pt x="1670" y="2590"/>
                </a:lnTo>
                <a:lnTo>
                  <a:pt x="1924" y="2442"/>
                </a:lnTo>
                <a:lnTo>
                  <a:pt x="2492" y="2114"/>
                </a:lnTo>
                <a:lnTo>
                  <a:pt x="2672" y="2220"/>
                </a:lnTo>
                <a:lnTo>
                  <a:pt x="2672" y="2210"/>
                </a:lnTo>
                <a:lnTo>
                  <a:pt x="2496" y="2108"/>
                </a:lnTo>
                <a:lnTo>
                  <a:pt x="2496" y="1158"/>
                </a:lnTo>
                <a:lnTo>
                  <a:pt x="2590" y="1214"/>
                </a:lnTo>
                <a:lnTo>
                  <a:pt x="2672" y="1260"/>
                </a:lnTo>
                <a:lnTo>
                  <a:pt x="2672" y="1252"/>
                </a:lnTo>
                <a:lnTo>
                  <a:pt x="2500" y="1152"/>
                </a:lnTo>
                <a:lnTo>
                  <a:pt x="2672" y="1052"/>
                </a:lnTo>
                <a:lnTo>
                  <a:pt x="2672" y="1044"/>
                </a:lnTo>
                <a:lnTo>
                  <a:pt x="2496" y="1146"/>
                </a:lnTo>
                <a:lnTo>
                  <a:pt x="2496" y="196"/>
                </a:lnTo>
                <a:lnTo>
                  <a:pt x="2672" y="96"/>
                </a:lnTo>
                <a:close/>
                <a:moveTo>
                  <a:pt x="828" y="4020"/>
                </a:moveTo>
                <a:lnTo>
                  <a:pt x="6" y="3546"/>
                </a:lnTo>
                <a:lnTo>
                  <a:pt x="6" y="2596"/>
                </a:lnTo>
                <a:lnTo>
                  <a:pt x="108" y="2654"/>
                </a:lnTo>
                <a:lnTo>
                  <a:pt x="828" y="3070"/>
                </a:lnTo>
                <a:lnTo>
                  <a:pt x="828" y="4020"/>
                </a:lnTo>
                <a:close/>
                <a:moveTo>
                  <a:pt x="304" y="2760"/>
                </a:moveTo>
                <a:lnTo>
                  <a:pt x="10" y="2590"/>
                </a:lnTo>
                <a:lnTo>
                  <a:pt x="832" y="2114"/>
                </a:lnTo>
                <a:lnTo>
                  <a:pt x="1654" y="2590"/>
                </a:lnTo>
                <a:lnTo>
                  <a:pt x="832" y="3064"/>
                </a:lnTo>
                <a:lnTo>
                  <a:pt x="304" y="2760"/>
                </a:lnTo>
                <a:close/>
                <a:moveTo>
                  <a:pt x="1658" y="3544"/>
                </a:moveTo>
                <a:lnTo>
                  <a:pt x="836" y="4020"/>
                </a:lnTo>
                <a:lnTo>
                  <a:pt x="836" y="3070"/>
                </a:lnTo>
                <a:lnTo>
                  <a:pt x="1658" y="2596"/>
                </a:lnTo>
                <a:lnTo>
                  <a:pt x="1658" y="3544"/>
                </a:lnTo>
                <a:close/>
                <a:moveTo>
                  <a:pt x="1658" y="2582"/>
                </a:moveTo>
                <a:lnTo>
                  <a:pt x="836" y="2108"/>
                </a:lnTo>
                <a:lnTo>
                  <a:pt x="836" y="1158"/>
                </a:lnTo>
                <a:lnTo>
                  <a:pt x="1658" y="1634"/>
                </a:lnTo>
                <a:lnTo>
                  <a:pt x="1658" y="2582"/>
                </a:lnTo>
                <a:close/>
                <a:moveTo>
                  <a:pt x="1420" y="1488"/>
                </a:moveTo>
                <a:lnTo>
                  <a:pt x="840" y="1152"/>
                </a:lnTo>
                <a:lnTo>
                  <a:pt x="1398" y="830"/>
                </a:lnTo>
                <a:lnTo>
                  <a:pt x="1662" y="678"/>
                </a:lnTo>
                <a:lnTo>
                  <a:pt x="2484" y="1152"/>
                </a:lnTo>
                <a:lnTo>
                  <a:pt x="1662" y="1628"/>
                </a:lnTo>
                <a:lnTo>
                  <a:pt x="1420" y="1488"/>
                </a:lnTo>
                <a:close/>
                <a:moveTo>
                  <a:pt x="2488" y="3070"/>
                </a:moveTo>
                <a:lnTo>
                  <a:pt x="2488" y="4020"/>
                </a:lnTo>
                <a:lnTo>
                  <a:pt x="1666" y="3546"/>
                </a:lnTo>
                <a:lnTo>
                  <a:pt x="1666" y="2596"/>
                </a:lnTo>
                <a:lnTo>
                  <a:pt x="2488" y="3070"/>
                </a:lnTo>
                <a:close/>
                <a:moveTo>
                  <a:pt x="2488" y="2108"/>
                </a:moveTo>
                <a:lnTo>
                  <a:pt x="1666" y="2582"/>
                </a:lnTo>
                <a:lnTo>
                  <a:pt x="1666" y="1634"/>
                </a:lnTo>
                <a:lnTo>
                  <a:pt x="2488" y="1158"/>
                </a:lnTo>
                <a:lnTo>
                  <a:pt x="2488" y="21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350" dirty="0"/>
          </a:p>
        </p:txBody>
      </p:sp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0" y="0"/>
            <a:ext cx="739833" cy="1051211"/>
          </a:xfrm>
          <a:custGeom>
            <a:avLst/>
            <a:gdLst>
              <a:gd name="T0" fmla="*/ 174 w 594"/>
              <a:gd name="T1" fmla="*/ 844 h 844"/>
              <a:gd name="T2" fmla="*/ 178 w 594"/>
              <a:gd name="T3" fmla="*/ 840 h 844"/>
              <a:gd name="T4" fmla="*/ 182 w 594"/>
              <a:gd name="T5" fmla="*/ 844 h 844"/>
              <a:gd name="T6" fmla="*/ 182 w 594"/>
              <a:gd name="T7" fmla="*/ 838 h 844"/>
              <a:gd name="T8" fmla="*/ 588 w 594"/>
              <a:gd name="T9" fmla="*/ 604 h 844"/>
              <a:gd name="T10" fmla="*/ 590 w 594"/>
              <a:gd name="T11" fmla="*/ 604 h 844"/>
              <a:gd name="T12" fmla="*/ 590 w 594"/>
              <a:gd name="T13" fmla="*/ 134 h 844"/>
              <a:gd name="T14" fmla="*/ 594 w 594"/>
              <a:gd name="T15" fmla="*/ 132 h 844"/>
              <a:gd name="T16" fmla="*/ 590 w 594"/>
              <a:gd name="T17" fmla="*/ 130 h 844"/>
              <a:gd name="T18" fmla="*/ 590 w 594"/>
              <a:gd name="T19" fmla="*/ 124 h 844"/>
              <a:gd name="T20" fmla="*/ 586 w 594"/>
              <a:gd name="T21" fmla="*/ 128 h 844"/>
              <a:gd name="T22" fmla="*/ 366 w 594"/>
              <a:gd name="T23" fmla="*/ 0 h 844"/>
              <a:gd name="T24" fmla="*/ 350 w 594"/>
              <a:gd name="T25" fmla="*/ 0 h 844"/>
              <a:gd name="T26" fmla="*/ 578 w 594"/>
              <a:gd name="T27" fmla="*/ 132 h 844"/>
              <a:gd name="T28" fmla="*/ 560 w 594"/>
              <a:gd name="T29" fmla="*/ 142 h 844"/>
              <a:gd name="T30" fmla="*/ 178 w 594"/>
              <a:gd name="T31" fmla="*/ 362 h 844"/>
              <a:gd name="T32" fmla="*/ 0 w 594"/>
              <a:gd name="T33" fmla="*/ 260 h 844"/>
              <a:gd name="T34" fmla="*/ 0 w 594"/>
              <a:gd name="T35" fmla="*/ 738 h 844"/>
              <a:gd name="T36" fmla="*/ 174 w 594"/>
              <a:gd name="T37" fmla="*/ 838 h 844"/>
              <a:gd name="T38" fmla="*/ 174 w 594"/>
              <a:gd name="T39" fmla="*/ 844 h 844"/>
              <a:gd name="T40" fmla="*/ 182 w 594"/>
              <a:gd name="T41" fmla="*/ 368 h 844"/>
              <a:gd name="T42" fmla="*/ 582 w 594"/>
              <a:gd name="T43" fmla="*/ 138 h 844"/>
              <a:gd name="T44" fmla="*/ 582 w 594"/>
              <a:gd name="T45" fmla="*/ 600 h 844"/>
              <a:gd name="T46" fmla="*/ 182 w 594"/>
              <a:gd name="T47" fmla="*/ 830 h 844"/>
              <a:gd name="T48" fmla="*/ 182 w 594"/>
              <a:gd name="T49" fmla="*/ 368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4" h="844">
                <a:moveTo>
                  <a:pt x="174" y="844"/>
                </a:moveTo>
                <a:lnTo>
                  <a:pt x="178" y="840"/>
                </a:lnTo>
                <a:lnTo>
                  <a:pt x="182" y="844"/>
                </a:lnTo>
                <a:lnTo>
                  <a:pt x="182" y="838"/>
                </a:lnTo>
                <a:lnTo>
                  <a:pt x="588" y="604"/>
                </a:lnTo>
                <a:lnTo>
                  <a:pt x="590" y="604"/>
                </a:lnTo>
                <a:lnTo>
                  <a:pt x="590" y="134"/>
                </a:lnTo>
                <a:lnTo>
                  <a:pt x="594" y="132"/>
                </a:lnTo>
                <a:lnTo>
                  <a:pt x="590" y="130"/>
                </a:lnTo>
                <a:lnTo>
                  <a:pt x="590" y="124"/>
                </a:lnTo>
                <a:lnTo>
                  <a:pt x="586" y="128"/>
                </a:lnTo>
                <a:lnTo>
                  <a:pt x="366" y="0"/>
                </a:lnTo>
                <a:lnTo>
                  <a:pt x="350" y="0"/>
                </a:lnTo>
                <a:lnTo>
                  <a:pt x="578" y="132"/>
                </a:lnTo>
                <a:lnTo>
                  <a:pt x="560" y="142"/>
                </a:lnTo>
                <a:lnTo>
                  <a:pt x="178" y="362"/>
                </a:lnTo>
                <a:lnTo>
                  <a:pt x="0" y="260"/>
                </a:lnTo>
                <a:lnTo>
                  <a:pt x="0" y="738"/>
                </a:lnTo>
                <a:lnTo>
                  <a:pt x="174" y="838"/>
                </a:lnTo>
                <a:lnTo>
                  <a:pt x="174" y="844"/>
                </a:lnTo>
                <a:close/>
                <a:moveTo>
                  <a:pt x="182" y="368"/>
                </a:moveTo>
                <a:lnTo>
                  <a:pt x="582" y="138"/>
                </a:lnTo>
                <a:lnTo>
                  <a:pt x="582" y="600"/>
                </a:lnTo>
                <a:lnTo>
                  <a:pt x="182" y="830"/>
                </a:lnTo>
                <a:lnTo>
                  <a:pt x="182" y="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9807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6"/>
          <p:cNvSpPr>
            <a:spLocks noGrp="1"/>
          </p:cNvSpPr>
          <p:nvPr>
            <p:ph type="body" sz="quarter" idx="10" hasCustomPrompt="1"/>
          </p:nvPr>
        </p:nvSpPr>
        <p:spPr>
          <a:xfrm>
            <a:off x="2492526" y="3479488"/>
            <a:ext cx="4158949" cy="640228"/>
          </a:xfr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/>
              <a:t>The text here</a:t>
            </a:r>
            <a:endParaRPr lang="ko-KR" altLang="en-US" dirty="0"/>
          </a:p>
        </p:txBody>
      </p:sp>
      <p:sp>
        <p:nvSpPr>
          <p:cNvPr id="1236" name="텍스트 개체 틀 6"/>
          <p:cNvSpPr>
            <a:spLocks noGrp="1"/>
          </p:cNvSpPr>
          <p:nvPr>
            <p:ph type="body" sz="quarter" idx="11" hasCustomPrompt="1"/>
          </p:nvPr>
        </p:nvSpPr>
        <p:spPr>
          <a:xfrm>
            <a:off x="3535799" y="1942665"/>
            <a:ext cx="2072404" cy="1123035"/>
          </a:xfrm>
        </p:spPr>
        <p:txBody>
          <a:bodyPr>
            <a:noAutofit/>
          </a:bodyPr>
          <a:lstStyle>
            <a:lvl1pPr marL="0" indent="0" algn="ctr">
              <a:buNone/>
              <a:defRPr sz="6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ko-KR" dirty="0"/>
              <a:t>01</a:t>
            </a:r>
            <a:endParaRPr lang="ko-KR" altLang="en-US" dirty="0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2" hasCustomPrompt="1"/>
          </p:nvPr>
        </p:nvSpPr>
        <p:spPr>
          <a:xfrm>
            <a:off x="2967646" y="4257966"/>
            <a:ext cx="3208710" cy="258532"/>
          </a:xfrm>
        </p:spPr>
        <p:txBody>
          <a:bodyPr wrap="square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/>
              <a:t>The text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7166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0" y="0"/>
            <a:ext cx="739833" cy="1051211"/>
          </a:xfrm>
          <a:custGeom>
            <a:avLst/>
            <a:gdLst>
              <a:gd name="T0" fmla="*/ 174 w 594"/>
              <a:gd name="T1" fmla="*/ 844 h 844"/>
              <a:gd name="T2" fmla="*/ 178 w 594"/>
              <a:gd name="T3" fmla="*/ 840 h 844"/>
              <a:gd name="T4" fmla="*/ 182 w 594"/>
              <a:gd name="T5" fmla="*/ 844 h 844"/>
              <a:gd name="T6" fmla="*/ 182 w 594"/>
              <a:gd name="T7" fmla="*/ 838 h 844"/>
              <a:gd name="T8" fmla="*/ 588 w 594"/>
              <a:gd name="T9" fmla="*/ 604 h 844"/>
              <a:gd name="T10" fmla="*/ 590 w 594"/>
              <a:gd name="T11" fmla="*/ 604 h 844"/>
              <a:gd name="T12" fmla="*/ 590 w 594"/>
              <a:gd name="T13" fmla="*/ 134 h 844"/>
              <a:gd name="T14" fmla="*/ 594 w 594"/>
              <a:gd name="T15" fmla="*/ 132 h 844"/>
              <a:gd name="T16" fmla="*/ 590 w 594"/>
              <a:gd name="T17" fmla="*/ 130 h 844"/>
              <a:gd name="T18" fmla="*/ 590 w 594"/>
              <a:gd name="T19" fmla="*/ 124 h 844"/>
              <a:gd name="T20" fmla="*/ 586 w 594"/>
              <a:gd name="T21" fmla="*/ 128 h 844"/>
              <a:gd name="T22" fmla="*/ 366 w 594"/>
              <a:gd name="T23" fmla="*/ 0 h 844"/>
              <a:gd name="T24" fmla="*/ 350 w 594"/>
              <a:gd name="T25" fmla="*/ 0 h 844"/>
              <a:gd name="T26" fmla="*/ 578 w 594"/>
              <a:gd name="T27" fmla="*/ 132 h 844"/>
              <a:gd name="T28" fmla="*/ 560 w 594"/>
              <a:gd name="T29" fmla="*/ 142 h 844"/>
              <a:gd name="T30" fmla="*/ 178 w 594"/>
              <a:gd name="T31" fmla="*/ 362 h 844"/>
              <a:gd name="T32" fmla="*/ 0 w 594"/>
              <a:gd name="T33" fmla="*/ 260 h 844"/>
              <a:gd name="T34" fmla="*/ 0 w 594"/>
              <a:gd name="T35" fmla="*/ 738 h 844"/>
              <a:gd name="T36" fmla="*/ 174 w 594"/>
              <a:gd name="T37" fmla="*/ 838 h 844"/>
              <a:gd name="T38" fmla="*/ 174 w 594"/>
              <a:gd name="T39" fmla="*/ 844 h 844"/>
              <a:gd name="T40" fmla="*/ 182 w 594"/>
              <a:gd name="T41" fmla="*/ 368 h 844"/>
              <a:gd name="T42" fmla="*/ 582 w 594"/>
              <a:gd name="T43" fmla="*/ 138 h 844"/>
              <a:gd name="T44" fmla="*/ 582 w 594"/>
              <a:gd name="T45" fmla="*/ 600 h 844"/>
              <a:gd name="T46" fmla="*/ 182 w 594"/>
              <a:gd name="T47" fmla="*/ 830 h 844"/>
              <a:gd name="T48" fmla="*/ 182 w 594"/>
              <a:gd name="T49" fmla="*/ 368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4" h="844">
                <a:moveTo>
                  <a:pt x="174" y="844"/>
                </a:moveTo>
                <a:lnTo>
                  <a:pt x="178" y="840"/>
                </a:lnTo>
                <a:lnTo>
                  <a:pt x="182" y="844"/>
                </a:lnTo>
                <a:lnTo>
                  <a:pt x="182" y="838"/>
                </a:lnTo>
                <a:lnTo>
                  <a:pt x="588" y="604"/>
                </a:lnTo>
                <a:lnTo>
                  <a:pt x="590" y="604"/>
                </a:lnTo>
                <a:lnTo>
                  <a:pt x="590" y="134"/>
                </a:lnTo>
                <a:lnTo>
                  <a:pt x="594" y="132"/>
                </a:lnTo>
                <a:lnTo>
                  <a:pt x="590" y="130"/>
                </a:lnTo>
                <a:lnTo>
                  <a:pt x="590" y="124"/>
                </a:lnTo>
                <a:lnTo>
                  <a:pt x="586" y="128"/>
                </a:lnTo>
                <a:lnTo>
                  <a:pt x="366" y="0"/>
                </a:lnTo>
                <a:lnTo>
                  <a:pt x="350" y="0"/>
                </a:lnTo>
                <a:lnTo>
                  <a:pt x="578" y="132"/>
                </a:lnTo>
                <a:lnTo>
                  <a:pt x="560" y="142"/>
                </a:lnTo>
                <a:lnTo>
                  <a:pt x="178" y="362"/>
                </a:lnTo>
                <a:lnTo>
                  <a:pt x="0" y="260"/>
                </a:lnTo>
                <a:lnTo>
                  <a:pt x="0" y="738"/>
                </a:lnTo>
                <a:lnTo>
                  <a:pt x="174" y="838"/>
                </a:lnTo>
                <a:lnTo>
                  <a:pt x="174" y="844"/>
                </a:lnTo>
                <a:close/>
                <a:moveTo>
                  <a:pt x="182" y="368"/>
                </a:moveTo>
                <a:lnTo>
                  <a:pt x="582" y="138"/>
                </a:lnTo>
                <a:lnTo>
                  <a:pt x="582" y="600"/>
                </a:lnTo>
                <a:lnTo>
                  <a:pt x="182" y="830"/>
                </a:lnTo>
                <a:lnTo>
                  <a:pt x="182" y="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9011" y="365126"/>
            <a:ext cx="8024896" cy="677205"/>
          </a:xfrm>
        </p:spPr>
        <p:txBody>
          <a:bodyPr>
            <a:normAutofit/>
          </a:bodyPr>
          <a:lstStyle>
            <a:lvl1pPr marL="0"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28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The Text here</a:t>
            </a:r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6296" y="6356351"/>
            <a:ext cx="1819115" cy="365125"/>
          </a:xfrm>
        </p:spPr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F943411-7C57-481C-BA3E-8A56C2B72D0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8649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0" y="0"/>
            <a:ext cx="739833" cy="1051211"/>
          </a:xfrm>
          <a:custGeom>
            <a:avLst/>
            <a:gdLst>
              <a:gd name="T0" fmla="*/ 174 w 594"/>
              <a:gd name="T1" fmla="*/ 844 h 844"/>
              <a:gd name="T2" fmla="*/ 178 w 594"/>
              <a:gd name="T3" fmla="*/ 840 h 844"/>
              <a:gd name="T4" fmla="*/ 182 w 594"/>
              <a:gd name="T5" fmla="*/ 844 h 844"/>
              <a:gd name="T6" fmla="*/ 182 w 594"/>
              <a:gd name="T7" fmla="*/ 838 h 844"/>
              <a:gd name="T8" fmla="*/ 588 w 594"/>
              <a:gd name="T9" fmla="*/ 604 h 844"/>
              <a:gd name="T10" fmla="*/ 590 w 594"/>
              <a:gd name="T11" fmla="*/ 604 h 844"/>
              <a:gd name="T12" fmla="*/ 590 w 594"/>
              <a:gd name="T13" fmla="*/ 134 h 844"/>
              <a:gd name="T14" fmla="*/ 594 w 594"/>
              <a:gd name="T15" fmla="*/ 132 h 844"/>
              <a:gd name="T16" fmla="*/ 590 w 594"/>
              <a:gd name="T17" fmla="*/ 130 h 844"/>
              <a:gd name="T18" fmla="*/ 590 w 594"/>
              <a:gd name="T19" fmla="*/ 124 h 844"/>
              <a:gd name="T20" fmla="*/ 586 w 594"/>
              <a:gd name="T21" fmla="*/ 128 h 844"/>
              <a:gd name="T22" fmla="*/ 366 w 594"/>
              <a:gd name="T23" fmla="*/ 0 h 844"/>
              <a:gd name="T24" fmla="*/ 350 w 594"/>
              <a:gd name="T25" fmla="*/ 0 h 844"/>
              <a:gd name="T26" fmla="*/ 578 w 594"/>
              <a:gd name="T27" fmla="*/ 132 h 844"/>
              <a:gd name="T28" fmla="*/ 560 w 594"/>
              <a:gd name="T29" fmla="*/ 142 h 844"/>
              <a:gd name="T30" fmla="*/ 178 w 594"/>
              <a:gd name="T31" fmla="*/ 362 h 844"/>
              <a:gd name="T32" fmla="*/ 0 w 594"/>
              <a:gd name="T33" fmla="*/ 260 h 844"/>
              <a:gd name="T34" fmla="*/ 0 w 594"/>
              <a:gd name="T35" fmla="*/ 738 h 844"/>
              <a:gd name="T36" fmla="*/ 174 w 594"/>
              <a:gd name="T37" fmla="*/ 838 h 844"/>
              <a:gd name="T38" fmla="*/ 174 w 594"/>
              <a:gd name="T39" fmla="*/ 844 h 844"/>
              <a:gd name="T40" fmla="*/ 182 w 594"/>
              <a:gd name="T41" fmla="*/ 368 h 844"/>
              <a:gd name="T42" fmla="*/ 582 w 594"/>
              <a:gd name="T43" fmla="*/ 138 h 844"/>
              <a:gd name="T44" fmla="*/ 582 w 594"/>
              <a:gd name="T45" fmla="*/ 600 h 844"/>
              <a:gd name="T46" fmla="*/ 182 w 594"/>
              <a:gd name="T47" fmla="*/ 830 h 844"/>
              <a:gd name="T48" fmla="*/ 182 w 594"/>
              <a:gd name="T49" fmla="*/ 368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4" h="844">
                <a:moveTo>
                  <a:pt x="174" y="844"/>
                </a:moveTo>
                <a:lnTo>
                  <a:pt x="178" y="840"/>
                </a:lnTo>
                <a:lnTo>
                  <a:pt x="182" y="844"/>
                </a:lnTo>
                <a:lnTo>
                  <a:pt x="182" y="838"/>
                </a:lnTo>
                <a:lnTo>
                  <a:pt x="588" y="604"/>
                </a:lnTo>
                <a:lnTo>
                  <a:pt x="590" y="604"/>
                </a:lnTo>
                <a:lnTo>
                  <a:pt x="590" y="134"/>
                </a:lnTo>
                <a:lnTo>
                  <a:pt x="594" y="132"/>
                </a:lnTo>
                <a:lnTo>
                  <a:pt x="590" y="130"/>
                </a:lnTo>
                <a:lnTo>
                  <a:pt x="590" y="124"/>
                </a:lnTo>
                <a:lnTo>
                  <a:pt x="586" y="128"/>
                </a:lnTo>
                <a:lnTo>
                  <a:pt x="366" y="0"/>
                </a:lnTo>
                <a:lnTo>
                  <a:pt x="350" y="0"/>
                </a:lnTo>
                <a:lnTo>
                  <a:pt x="578" y="132"/>
                </a:lnTo>
                <a:lnTo>
                  <a:pt x="560" y="142"/>
                </a:lnTo>
                <a:lnTo>
                  <a:pt x="178" y="362"/>
                </a:lnTo>
                <a:lnTo>
                  <a:pt x="0" y="260"/>
                </a:lnTo>
                <a:lnTo>
                  <a:pt x="0" y="738"/>
                </a:lnTo>
                <a:lnTo>
                  <a:pt x="174" y="838"/>
                </a:lnTo>
                <a:lnTo>
                  <a:pt x="174" y="844"/>
                </a:lnTo>
                <a:close/>
                <a:moveTo>
                  <a:pt x="182" y="368"/>
                </a:moveTo>
                <a:lnTo>
                  <a:pt x="582" y="138"/>
                </a:lnTo>
                <a:lnTo>
                  <a:pt x="582" y="600"/>
                </a:lnTo>
                <a:lnTo>
                  <a:pt x="182" y="830"/>
                </a:lnTo>
                <a:lnTo>
                  <a:pt x="182" y="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23907" y="6356351"/>
            <a:ext cx="452005" cy="365125"/>
          </a:xfrm>
        </p:spPr>
        <p:txBody>
          <a:bodyPr/>
          <a:lstStyle/>
          <a:p>
            <a:fld id="{2F943411-7C57-481C-BA3E-8A56C2B72D0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8649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뒷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>
            <a:spLocks noChangeAspect="1"/>
          </p:cNvSpPr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22" name="텍스트 개체 틀 21"/>
          <p:cNvSpPr>
            <a:spLocks noGrp="1"/>
          </p:cNvSpPr>
          <p:nvPr>
            <p:ph type="body" sz="quarter" idx="15" hasCustomPrompt="1"/>
          </p:nvPr>
        </p:nvSpPr>
        <p:spPr>
          <a:xfrm>
            <a:off x="4860164" y="3016431"/>
            <a:ext cx="3743509" cy="369332"/>
          </a:xfrm>
        </p:spPr>
        <p:txBody>
          <a:bodyPr wrap="square">
            <a:spAutoFit/>
          </a:bodyPr>
          <a:lstStyle>
            <a:lvl1pPr marL="0" indent="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ko-KR" alt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altLang="ko-KR" dirty="0"/>
              <a:t>The Text here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860164" y="2362475"/>
            <a:ext cx="3743509" cy="646331"/>
          </a:xfrm>
        </p:spPr>
        <p:txBody>
          <a:bodyPr wrap="square" anchor="t">
            <a:spAutoFit/>
          </a:bodyPr>
          <a:lstStyle>
            <a:lvl1pPr algn="l">
              <a:defRPr lang="ko-KR" altLang="en-US" sz="4000" b="1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The Text here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6" hasCustomPrompt="1"/>
          </p:nvPr>
        </p:nvSpPr>
        <p:spPr>
          <a:xfrm>
            <a:off x="4860164" y="3357627"/>
            <a:ext cx="3311248" cy="230832"/>
          </a:xfrm>
        </p:spPr>
        <p:txBody>
          <a:bodyPr wrap="square">
            <a:spAutoFit/>
          </a:bodyPr>
          <a:lstStyle>
            <a:lvl1pPr marL="0" indent="0">
              <a:buNone/>
              <a:defRPr lang="ko-KR" altLang="en-US" sz="1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altLang="ko-KR" dirty="0"/>
              <a:t>The Text here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7" hasCustomPrompt="1"/>
          </p:nvPr>
        </p:nvSpPr>
        <p:spPr>
          <a:xfrm>
            <a:off x="4860164" y="4582016"/>
            <a:ext cx="1572816" cy="300082"/>
          </a:xfrm>
        </p:spPr>
        <p:txBody>
          <a:bodyPr>
            <a:spAutoFit/>
          </a:bodyPr>
          <a:lstStyle>
            <a:lvl1pPr marL="171450" indent="-171450">
              <a:buNone/>
              <a:defRPr lang="ko-KR" altLang="en-US" sz="15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ko-KR" dirty="0"/>
              <a:t>Logo</a:t>
            </a:r>
            <a:endParaRPr lang="ko-KR" altLang="en-US" dirty="0"/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0" y="0"/>
            <a:ext cx="4540250" cy="4298950"/>
          </a:xfrm>
          <a:custGeom>
            <a:avLst/>
            <a:gdLst>
              <a:gd name="T0" fmla="*/ 1724 w 2860"/>
              <a:gd name="T1" fmla="*/ 0 h 2708"/>
              <a:gd name="T2" fmla="*/ 1396 w 2860"/>
              <a:gd name="T3" fmla="*/ 190 h 2708"/>
              <a:gd name="T4" fmla="*/ 1396 w 2860"/>
              <a:gd name="T5" fmla="*/ 190 h 2708"/>
              <a:gd name="T6" fmla="*/ 1396 w 2860"/>
              <a:gd name="T7" fmla="*/ 186 h 2708"/>
              <a:gd name="T8" fmla="*/ 1396 w 2860"/>
              <a:gd name="T9" fmla="*/ 186 h 2708"/>
              <a:gd name="T10" fmla="*/ 1074 w 2860"/>
              <a:gd name="T11" fmla="*/ 0 h 2708"/>
              <a:gd name="T12" fmla="*/ 264 w 2860"/>
              <a:gd name="T13" fmla="*/ 0 h 2708"/>
              <a:gd name="T14" fmla="*/ 0 w 2860"/>
              <a:gd name="T15" fmla="*/ 154 h 2708"/>
              <a:gd name="T16" fmla="*/ 0 w 2860"/>
              <a:gd name="T17" fmla="*/ 1834 h 2708"/>
              <a:gd name="T18" fmla="*/ 670 w 2860"/>
              <a:gd name="T19" fmla="*/ 1448 h 2708"/>
              <a:gd name="T20" fmla="*/ 670 w 2860"/>
              <a:gd name="T21" fmla="*/ 2288 h 2708"/>
              <a:gd name="T22" fmla="*/ 1398 w 2860"/>
              <a:gd name="T23" fmla="*/ 2708 h 2708"/>
              <a:gd name="T24" fmla="*/ 2124 w 2860"/>
              <a:gd name="T25" fmla="*/ 2288 h 2708"/>
              <a:gd name="T26" fmla="*/ 2124 w 2860"/>
              <a:gd name="T27" fmla="*/ 1448 h 2708"/>
              <a:gd name="T28" fmla="*/ 2124 w 2860"/>
              <a:gd name="T29" fmla="*/ 1448 h 2708"/>
              <a:gd name="T30" fmla="*/ 2860 w 2860"/>
              <a:gd name="T31" fmla="*/ 1026 h 2708"/>
              <a:gd name="T32" fmla="*/ 2860 w 2860"/>
              <a:gd name="T33" fmla="*/ 186 h 2708"/>
              <a:gd name="T34" fmla="*/ 2538 w 2860"/>
              <a:gd name="T35" fmla="*/ 0 h 2708"/>
              <a:gd name="T36" fmla="*/ 1724 w 2860"/>
              <a:gd name="T37" fmla="*/ 0 h 2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60" h="2708">
                <a:moveTo>
                  <a:pt x="1724" y="0"/>
                </a:moveTo>
                <a:lnTo>
                  <a:pt x="1396" y="190"/>
                </a:lnTo>
                <a:lnTo>
                  <a:pt x="1396" y="190"/>
                </a:lnTo>
                <a:lnTo>
                  <a:pt x="1396" y="186"/>
                </a:lnTo>
                <a:lnTo>
                  <a:pt x="1396" y="186"/>
                </a:lnTo>
                <a:lnTo>
                  <a:pt x="1074" y="0"/>
                </a:lnTo>
                <a:lnTo>
                  <a:pt x="264" y="0"/>
                </a:lnTo>
                <a:lnTo>
                  <a:pt x="0" y="154"/>
                </a:lnTo>
                <a:lnTo>
                  <a:pt x="0" y="1834"/>
                </a:lnTo>
                <a:lnTo>
                  <a:pt x="670" y="1448"/>
                </a:lnTo>
                <a:lnTo>
                  <a:pt x="670" y="2288"/>
                </a:lnTo>
                <a:lnTo>
                  <a:pt x="1398" y="2708"/>
                </a:lnTo>
                <a:lnTo>
                  <a:pt x="2124" y="2288"/>
                </a:lnTo>
                <a:lnTo>
                  <a:pt x="2124" y="1448"/>
                </a:lnTo>
                <a:lnTo>
                  <a:pt x="2124" y="1448"/>
                </a:lnTo>
                <a:lnTo>
                  <a:pt x="2860" y="1026"/>
                </a:lnTo>
                <a:lnTo>
                  <a:pt x="2860" y="186"/>
                </a:lnTo>
                <a:lnTo>
                  <a:pt x="2538" y="0"/>
                </a:lnTo>
                <a:lnTo>
                  <a:pt x="1724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-30607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350" dirty="0">
              <a:solidFill>
                <a:schemeClr val="lt1"/>
              </a:solidFill>
            </a:endParaRPr>
          </a:p>
        </p:txBody>
      </p:sp>
      <p:grpSp>
        <p:nvGrpSpPr>
          <p:cNvPr id="4" name="그룹 11"/>
          <p:cNvGrpSpPr/>
          <p:nvPr userDrawn="1"/>
        </p:nvGrpSpPr>
        <p:grpSpPr>
          <a:xfrm>
            <a:off x="0" y="0"/>
            <a:ext cx="4549775" cy="6858000"/>
            <a:chOff x="2297113" y="0"/>
            <a:chExt cx="4549775" cy="6858000"/>
          </a:xfrm>
          <a:solidFill>
            <a:schemeClr val="accent2"/>
          </a:solidFill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2297113" y="0"/>
              <a:ext cx="454025" cy="263525"/>
            </a:xfrm>
            <a:custGeom>
              <a:avLst/>
              <a:gdLst>
                <a:gd name="T0" fmla="*/ 0 w 286"/>
                <a:gd name="T1" fmla="*/ 166 h 166"/>
                <a:gd name="T2" fmla="*/ 286 w 286"/>
                <a:gd name="T3" fmla="*/ 0 h 166"/>
                <a:gd name="T4" fmla="*/ 270 w 286"/>
                <a:gd name="T5" fmla="*/ 0 h 166"/>
                <a:gd name="T6" fmla="*/ 0 w 286"/>
                <a:gd name="T7" fmla="*/ 156 h 166"/>
                <a:gd name="T8" fmla="*/ 0 w 28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166">
                  <a:moveTo>
                    <a:pt x="0" y="166"/>
                  </a:moveTo>
                  <a:lnTo>
                    <a:pt x="286" y="0"/>
                  </a:lnTo>
                  <a:lnTo>
                    <a:pt x="270" y="0"/>
                  </a:lnTo>
                  <a:lnTo>
                    <a:pt x="0" y="156"/>
                  </a:lnTo>
                  <a:lnTo>
                    <a:pt x="0" y="1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2297113" y="0"/>
              <a:ext cx="4549775" cy="6858000"/>
            </a:xfrm>
            <a:custGeom>
              <a:avLst/>
              <a:gdLst>
                <a:gd name="T0" fmla="*/ 1414 w 2866"/>
                <a:gd name="T1" fmla="*/ 188 h 4320"/>
                <a:gd name="T2" fmla="*/ 1410 w 2866"/>
                <a:gd name="T3" fmla="*/ 182 h 4320"/>
                <a:gd name="T4" fmla="*/ 1402 w 2866"/>
                <a:gd name="T5" fmla="*/ 182 h 4320"/>
                <a:gd name="T6" fmla="*/ 1072 w 2866"/>
                <a:gd name="T7" fmla="*/ 0 h 4320"/>
                <a:gd name="T8" fmla="*/ 558 w 2866"/>
                <a:gd name="T9" fmla="*/ 534 h 4320"/>
                <a:gd name="T10" fmla="*/ 278 w 2866"/>
                <a:gd name="T11" fmla="*/ 382 h 4320"/>
                <a:gd name="T12" fmla="*/ 0 w 2866"/>
                <a:gd name="T13" fmla="*/ 1052 h 4320"/>
                <a:gd name="T14" fmla="*/ 0 w 2866"/>
                <a:gd name="T15" fmla="*/ 1836 h 4320"/>
                <a:gd name="T16" fmla="*/ 676 w 2866"/>
                <a:gd name="T17" fmla="*/ 2286 h 4320"/>
                <a:gd name="T18" fmla="*/ 680 w 2866"/>
                <a:gd name="T19" fmla="*/ 2292 h 4320"/>
                <a:gd name="T20" fmla="*/ 680 w 2866"/>
                <a:gd name="T21" fmla="*/ 3122 h 4320"/>
                <a:gd name="T22" fmla="*/ 0 w 2866"/>
                <a:gd name="T23" fmla="*/ 2740 h 4320"/>
                <a:gd name="T24" fmla="*/ 0 w 2866"/>
                <a:gd name="T25" fmla="*/ 3570 h 4320"/>
                <a:gd name="T26" fmla="*/ 526 w 2866"/>
                <a:gd name="T27" fmla="*/ 4052 h 4320"/>
                <a:gd name="T28" fmla="*/ 676 w 2866"/>
                <a:gd name="T29" fmla="*/ 3974 h 4320"/>
                <a:gd name="T30" fmla="*/ 684 w 2866"/>
                <a:gd name="T31" fmla="*/ 3974 h 4320"/>
                <a:gd name="T32" fmla="*/ 688 w 2866"/>
                <a:gd name="T33" fmla="*/ 3968 h 4320"/>
                <a:gd name="T34" fmla="*/ 1976 w 2866"/>
                <a:gd name="T35" fmla="*/ 4054 h 4320"/>
                <a:gd name="T36" fmla="*/ 2130 w 2866"/>
                <a:gd name="T37" fmla="*/ 3974 h 4320"/>
                <a:gd name="T38" fmla="*/ 2138 w 2866"/>
                <a:gd name="T39" fmla="*/ 3970 h 4320"/>
                <a:gd name="T40" fmla="*/ 2864 w 2866"/>
                <a:gd name="T41" fmla="*/ 3550 h 4320"/>
                <a:gd name="T42" fmla="*/ 2866 w 2866"/>
                <a:gd name="T43" fmla="*/ 2706 h 4320"/>
                <a:gd name="T44" fmla="*/ 2138 w 2866"/>
                <a:gd name="T45" fmla="*/ 2286 h 4320"/>
                <a:gd name="T46" fmla="*/ 2140 w 2866"/>
                <a:gd name="T47" fmla="*/ 1448 h 4320"/>
                <a:gd name="T48" fmla="*/ 2864 w 2866"/>
                <a:gd name="T49" fmla="*/ 190 h 4320"/>
                <a:gd name="T50" fmla="*/ 2860 w 2866"/>
                <a:gd name="T51" fmla="*/ 184 h 4320"/>
                <a:gd name="T52" fmla="*/ 2852 w 2866"/>
                <a:gd name="T53" fmla="*/ 188 h 4320"/>
                <a:gd name="T54" fmla="*/ 2128 w 2866"/>
                <a:gd name="T55" fmla="*/ 610 h 4320"/>
                <a:gd name="T56" fmla="*/ 1410 w 2866"/>
                <a:gd name="T57" fmla="*/ 196 h 4320"/>
                <a:gd name="T58" fmla="*/ 1402 w 2866"/>
                <a:gd name="T59" fmla="*/ 1026 h 4320"/>
                <a:gd name="T60" fmla="*/ 684 w 2866"/>
                <a:gd name="T61" fmla="*/ 2286 h 4320"/>
                <a:gd name="T62" fmla="*/ 1402 w 2866"/>
                <a:gd name="T63" fmla="*/ 1870 h 4320"/>
                <a:gd name="T64" fmla="*/ 1404 w 2866"/>
                <a:gd name="T65" fmla="*/ 3544 h 4320"/>
                <a:gd name="T66" fmla="*/ 1404 w 2866"/>
                <a:gd name="T67" fmla="*/ 2714 h 4320"/>
                <a:gd name="T68" fmla="*/ 688 w 2866"/>
                <a:gd name="T69" fmla="*/ 1448 h 4320"/>
                <a:gd name="T70" fmla="*/ 1406 w 2866"/>
                <a:gd name="T71" fmla="*/ 1864 h 4320"/>
                <a:gd name="T72" fmla="*/ 2130 w 2866"/>
                <a:gd name="T73" fmla="*/ 2286 h 4320"/>
                <a:gd name="T74" fmla="*/ 2130 w 2866"/>
                <a:gd name="T75" fmla="*/ 3960 h 4320"/>
                <a:gd name="T76" fmla="*/ 2130 w 2866"/>
                <a:gd name="T77" fmla="*/ 3130 h 4320"/>
                <a:gd name="T78" fmla="*/ 2138 w 2866"/>
                <a:gd name="T79" fmla="*/ 3960 h 4320"/>
                <a:gd name="T80" fmla="*/ 2858 w 2866"/>
                <a:gd name="T81" fmla="*/ 3544 h 4320"/>
                <a:gd name="T82" fmla="*/ 1942 w 2866"/>
                <a:gd name="T83" fmla="*/ 3012 h 4320"/>
                <a:gd name="T84" fmla="*/ 2854 w 2866"/>
                <a:gd name="T85" fmla="*/ 2708 h 4320"/>
                <a:gd name="T86" fmla="*/ 2136 w 2866"/>
                <a:gd name="T87" fmla="*/ 61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66" h="4320">
                  <a:moveTo>
                    <a:pt x="2852" y="188"/>
                  </a:moveTo>
                  <a:lnTo>
                    <a:pt x="2132" y="604"/>
                  </a:lnTo>
                  <a:lnTo>
                    <a:pt x="1414" y="188"/>
                  </a:lnTo>
                  <a:lnTo>
                    <a:pt x="1740" y="0"/>
                  </a:lnTo>
                  <a:lnTo>
                    <a:pt x="1724" y="0"/>
                  </a:lnTo>
                  <a:lnTo>
                    <a:pt x="1410" y="182"/>
                  </a:lnTo>
                  <a:lnTo>
                    <a:pt x="1410" y="182"/>
                  </a:lnTo>
                  <a:lnTo>
                    <a:pt x="1406" y="184"/>
                  </a:lnTo>
                  <a:lnTo>
                    <a:pt x="1402" y="182"/>
                  </a:lnTo>
                  <a:lnTo>
                    <a:pt x="1402" y="182"/>
                  </a:lnTo>
                  <a:lnTo>
                    <a:pt x="1088" y="0"/>
                  </a:lnTo>
                  <a:lnTo>
                    <a:pt x="1072" y="0"/>
                  </a:lnTo>
                  <a:lnTo>
                    <a:pt x="1398" y="188"/>
                  </a:lnTo>
                  <a:lnTo>
                    <a:pt x="678" y="604"/>
                  </a:lnTo>
                  <a:lnTo>
                    <a:pt x="558" y="534"/>
                  </a:lnTo>
                  <a:lnTo>
                    <a:pt x="0" y="212"/>
                  </a:lnTo>
                  <a:lnTo>
                    <a:pt x="0" y="222"/>
                  </a:lnTo>
                  <a:lnTo>
                    <a:pt x="278" y="382"/>
                  </a:lnTo>
                  <a:lnTo>
                    <a:pt x="674" y="610"/>
                  </a:lnTo>
                  <a:lnTo>
                    <a:pt x="674" y="1440"/>
                  </a:lnTo>
                  <a:lnTo>
                    <a:pt x="0" y="1052"/>
                  </a:lnTo>
                  <a:lnTo>
                    <a:pt x="0" y="1060"/>
                  </a:lnTo>
                  <a:lnTo>
                    <a:pt x="672" y="1448"/>
                  </a:lnTo>
                  <a:lnTo>
                    <a:pt x="0" y="1836"/>
                  </a:lnTo>
                  <a:lnTo>
                    <a:pt x="0" y="1844"/>
                  </a:lnTo>
                  <a:lnTo>
                    <a:pt x="676" y="1456"/>
                  </a:lnTo>
                  <a:lnTo>
                    <a:pt x="676" y="2286"/>
                  </a:lnTo>
                  <a:lnTo>
                    <a:pt x="0" y="2676"/>
                  </a:lnTo>
                  <a:lnTo>
                    <a:pt x="0" y="2686"/>
                  </a:lnTo>
                  <a:lnTo>
                    <a:pt x="680" y="2292"/>
                  </a:lnTo>
                  <a:lnTo>
                    <a:pt x="1400" y="2708"/>
                  </a:lnTo>
                  <a:lnTo>
                    <a:pt x="1212" y="2816"/>
                  </a:lnTo>
                  <a:lnTo>
                    <a:pt x="680" y="3122"/>
                  </a:lnTo>
                  <a:lnTo>
                    <a:pt x="636" y="3096"/>
                  </a:lnTo>
                  <a:lnTo>
                    <a:pt x="0" y="2730"/>
                  </a:lnTo>
                  <a:lnTo>
                    <a:pt x="0" y="2740"/>
                  </a:lnTo>
                  <a:lnTo>
                    <a:pt x="676" y="3130"/>
                  </a:lnTo>
                  <a:lnTo>
                    <a:pt x="676" y="3960"/>
                  </a:lnTo>
                  <a:lnTo>
                    <a:pt x="0" y="3570"/>
                  </a:lnTo>
                  <a:lnTo>
                    <a:pt x="0" y="3578"/>
                  </a:lnTo>
                  <a:lnTo>
                    <a:pt x="672" y="3968"/>
                  </a:lnTo>
                  <a:lnTo>
                    <a:pt x="526" y="4052"/>
                  </a:lnTo>
                  <a:lnTo>
                    <a:pt x="62" y="4320"/>
                  </a:lnTo>
                  <a:lnTo>
                    <a:pt x="78" y="4320"/>
                  </a:lnTo>
                  <a:lnTo>
                    <a:pt x="676" y="3974"/>
                  </a:lnTo>
                  <a:lnTo>
                    <a:pt x="676" y="4320"/>
                  </a:lnTo>
                  <a:lnTo>
                    <a:pt x="684" y="4320"/>
                  </a:lnTo>
                  <a:lnTo>
                    <a:pt x="684" y="3974"/>
                  </a:lnTo>
                  <a:lnTo>
                    <a:pt x="1284" y="4320"/>
                  </a:lnTo>
                  <a:lnTo>
                    <a:pt x="1300" y="4320"/>
                  </a:lnTo>
                  <a:lnTo>
                    <a:pt x="688" y="3968"/>
                  </a:lnTo>
                  <a:lnTo>
                    <a:pt x="1408" y="3552"/>
                  </a:lnTo>
                  <a:lnTo>
                    <a:pt x="2126" y="3968"/>
                  </a:lnTo>
                  <a:lnTo>
                    <a:pt x="1976" y="4054"/>
                  </a:lnTo>
                  <a:lnTo>
                    <a:pt x="1516" y="4320"/>
                  </a:lnTo>
                  <a:lnTo>
                    <a:pt x="1532" y="4320"/>
                  </a:lnTo>
                  <a:lnTo>
                    <a:pt x="2130" y="3974"/>
                  </a:lnTo>
                  <a:lnTo>
                    <a:pt x="2130" y="4320"/>
                  </a:lnTo>
                  <a:lnTo>
                    <a:pt x="2138" y="4320"/>
                  </a:lnTo>
                  <a:lnTo>
                    <a:pt x="2138" y="3970"/>
                  </a:lnTo>
                  <a:lnTo>
                    <a:pt x="2142" y="3968"/>
                  </a:lnTo>
                  <a:lnTo>
                    <a:pt x="2142" y="3966"/>
                  </a:lnTo>
                  <a:lnTo>
                    <a:pt x="2864" y="3550"/>
                  </a:lnTo>
                  <a:lnTo>
                    <a:pt x="2866" y="3550"/>
                  </a:lnTo>
                  <a:lnTo>
                    <a:pt x="2866" y="2710"/>
                  </a:lnTo>
                  <a:lnTo>
                    <a:pt x="2866" y="2706"/>
                  </a:lnTo>
                  <a:lnTo>
                    <a:pt x="2866" y="2700"/>
                  </a:lnTo>
                  <a:lnTo>
                    <a:pt x="2862" y="2702"/>
                  </a:lnTo>
                  <a:lnTo>
                    <a:pt x="2138" y="2286"/>
                  </a:lnTo>
                  <a:lnTo>
                    <a:pt x="2138" y="1450"/>
                  </a:lnTo>
                  <a:lnTo>
                    <a:pt x="2142" y="1448"/>
                  </a:lnTo>
                  <a:lnTo>
                    <a:pt x="2140" y="1448"/>
                  </a:lnTo>
                  <a:lnTo>
                    <a:pt x="2862" y="1032"/>
                  </a:lnTo>
                  <a:lnTo>
                    <a:pt x="2864" y="1030"/>
                  </a:lnTo>
                  <a:lnTo>
                    <a:pt x="2864" y="190"/>
                  </a:lnTo>
                  <a:lnTo>
                    <a:pt x="2864" y="186"/>
                  </a:lnTo>
                  <a:lnTo>
                    <a:pt x="2864" y="182"/>
                  </a:lnTo>
                  <a:lnTo>
                    <a:pt x="2860" y="184"/>
                  </a:lnTo>
                  <a:lnTo>
                    <a:pt x="2542" y="0"/>
                  </a:lnTo>
                  <a:lnTo>
                    <a:pt x="2526" y="0"/>
                  </a:lnTo>
                  <a:lnTo>
                    <a:pt x="2852" y="188"/>
                  </a:lnTo>
                  <a:close/>
                  <a:moveTo>
                    <a:pt x="1410" y="196"/>
                  </a:moveTo>
                  <a:lnTo>
                    <a:pt x="1736" y="384"/>
                  </a:lnTo>
                  <a:lnTo>
                    <a:pt x="2128" y="610"/>
                  </a:lnTo>
                  <a:lnTo>
                    <a:pt x="2128" y="1440"/>
                  </a:lnTo>
                  <a:lnTo>
                    <a:pt x="1410" y="1026"/>
                  </a:lnTo>
                  <a:lnTo>
                    <a:pt x="1410" y="196"/>
                  </a:lnTo>
                  <a:close/>
                  <a:moveTo>
                    <a:pt x="682" y="610"/>
                  </a:moveTo>
                  <a:lnTo>
                    <a:pt x="1402" y="196"/>
                  </a:lnTo>
                  <a:lnTo>
                    <a:pt x="1402" y="1026"/>
                  </a:lnTo>
                  <a:lnTo>
                    <a:pt x="682" y="1440"/>
                  </a:lnTo>
                  <a:lnTo>
                    <a:pt x="682" y="610"/>
                  </a:lnTo>
                  <a:close/>
                  <a:moveTo>
                    <a:pt x="684" y="2286"/>
                  </a:moveTo>
                  <a:lnTo>
                    <a:pt x="684" y="1456"/>
                  </a:lnTo>
                  <a:lnTo>
                    <a:pt x="1006" y="1642"/>
                  </a:lnTo>
                  <a:lnTo>
                    <a:pt x="1402" y="1870"/>
                  </a:lnTo>
                  <a:lnTo>
                    <a:pt x="1402" y="2700"/>
                  </a:lnTo>
                  <a:lnTo>
                    <a:pt x="684" y="2286"/>
                  </a:lnTo>
                  <a:close/>
                  <a:moveTo>
                    <a:pt x="1404" y="3544"/>
                  </a:moveTo>
                  <a:lnTo>
                    <a:pt x="684" y="3960"/>
                  </a:lnTo>
                  <a:lnTo>
                    <a:pt x="684" y="3130"/>
                  </a:lnTo>
                  <a:lnTo>
                    <a:pt x="1404" y="2714"/>
                  </a:lnTo>
                  <a:lnTo>
                    <a:pt x="1404" y="3544"/>
                  </a:lnTo>
                  <a:close/>
                  <a:moveTo>
                    <a:pt x="1406" y="1864"/>
                  </a:moveTo>
                  <a:lnTo>
                    <a:pt x="688" y="1448"/>
                  </a:lnTo>
                  <a:lnTo>
                    <a:pt x="1406" y="1034"/>
                  </a:lnTo>
                  <a:lnTo>
                    <a:pt x="2126" y="1448"/>
                  </a:lnTo>
                  <a:lnTo>
                    <a:pt x="1406" y="1864"/>
                  </a:lnTo>
                  <a:close/>
                  <a:moveTo>
                    <a:pt x="1410" y="1870"/>
                  </a:moveTo>
                  <a:lnTo>
                    <a:pt x="2130" y="1456"/>
                  </a:lnTo>
                  <a:lnTo>
                    <a:pt x="2130" y="2286"/>
                  </a:lnTo>
                  <a:lnTo>
                    <a:pt x="1410" y="2700"/>
                  </a:lnTo>
                  <a:lnTo>
                    <a:pt x="1410" y="1870"/>
                  </a:lnTo>
                  <a:close/>
                  <a:moveTo>
                    <a:pt x="2130" y="3960"/>
                  </a:moveTo>
                  <a:lnTo>
                    <a:pt x="1412" y="3544"/>
                  </a:lnTo>
                  <a:lnTo>
                    <a:pt x="1412" y="2714"/>
                  </a:lnTo>
                  <a:lnTo>
                    <a:pt x="2130" y="3130"/>
                  </a:lnTo>
                  <a:lnTo>
                    <a:pt x="2130" y="3960"/>
                  </a:lnTo>
                  <a:close/>
                  <a:moveTo>
                    <a:pt x="2858" y="3544"/>
                  </a:moveTo>
                  <a:lnTo>
                    <a:pt x="2138" y="3960"/>
                  </a:lnTo>
                  <a:lnTo>
                    <a:pt x="2138" y="3130"/>
                  </a:lnTo>
                  <a:lnTo>
                    <a:pt x="2858" y="2714"/>
                  </a:lnTo>
                  <a:lnTo>
                    <a:pt x="2858" y="3544"/>
                  </a:lnTo>
                  <a:close/>
                  <a:moveTo>
                    <a:pt x="2854" y="2708"/>
                  </a:moveTo>
                  <a:lnTo>
                    <a:pt x="2134" y="3122"/>
                  </a:lnTo>
                  <a:lnTo>
                    <a:pt x="1942" y="3012"/>
                  </a:lnTo>
                  <a:lnTo>
                    <a:pt x="1416" y="2708"/>
                  </a:lnTo>
                  <a:lnTo>
                    <a:pt x="2134" y="2292"/>
                  </a:lnTo>
                  <a:lnTo>
                    <a:pt x="2854" y="2708"/>
                  </a:lnTo>
                  <a:close/>
                  <a:moveTo>
                    <a:pt x="2856" y="1026"/>
                  </a:moveTo>
                  <a:lnTo>
                    <a:pt x="2136" y="1440"/>
                  </a:lnTo>
                  <a:lnTo>
                    <a:pt x="2136" y="610"/>
                  </a:lnTo>
                  <a:lnTo>
                    <a:pt x="2856" y="196"/>
                  </a:lnTo>
                  <a:lnTo>
                    <a:pt x="2856" y="10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58632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37418" y="6356351"/>
            <a:ext cx="438493" cy="365125"/>
          </a:xfrm>
        </p:spPr>
        <p:txBody>
          <a:bodyPr/>
          <a:lstStyle/>
          <a:p>
            <a:fld id="{2F943411-7C57-481C-BA3E-8A56C2B72D0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6166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46B-65BA-4A76-B9C4-BF69D4F91DC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43411-7C57-481C-BA3E-8A56C2B72D05}" type="slidenum">
              <a:rPr lang="ko-KR" altLang="en-US" smtClean="0"/>
              <a:pPr/>
              <a:t>‹#›</a:t>
            </a:fld>
            <a:r>
              <a:rPr lang="en-US" altLang="ko-KR" dirty="0"/>
              <a:t>/</a:t>
            </a:r>
            <a:r>
              <a:rPr lang="ko-KR" altLang="en-US" dirty="0"/>
              <a:t>전체 페이지 번호</a:t>
            </a:r>
            <a:endParaRPr lang="en-US" altLang="ko-KR" dirty="0"/>
          </a:p>
        </p:txBody>
      </p:sp>
      <p:pic>
        <p:nvPicPr>
          <p:cNvPr id="7" name="그림 6" descr="Unience Wordmark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97121" y="6491223"/>
            <a:ext cx="1062512" cy="25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9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9" r:id="rId5"/>
    <p:sldLayoutId id="2147483675" r:id="rId6"/>
    <p:sldLayoutId id="2147483676" r:id="rId7"/>
    <p:sldLayoutId id="2147483678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slide" Target="slide8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8.png"/><Relationship Id="rId7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 rot="5400000">
            <a:off x="1859964" y="-360105"/>
            <a:ext cx="1096793" cy="481790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3">
                  <a:lumMod val="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19538" y="1738799"/>
            <a:ext cx="5252594" cy="646331"/>
          </a:xfrm>
        </p:spPr>
        <p:txBody>
          <a:bodyPr/>
          <a:lstStyle/>
          <a:p>
            <a:pPr lvl="0" fontAlgn="base">
              <a:spcAft>
                <a:spcPct val="0"/>
              </a:spcAft>
              <a:defRPr/>
            </a:pPr>
            <a:r>
              <a:rPr kumimoji="1" lang="en-US" altLang="ko-KR" sz="40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UNIENCE</a:t>
            </a:r>
            <a:r>
              <a:rPr kumimoji="1" lang="en-US" altLang="ko-KR" sz="40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HY헤드라인M"/>
              </a:rPr>
              <a:t> Co., LTD.</a:t>
            </a:r>
            <a:endParaRPr kumimoji="1" lang="ko-KR" altLang="en-US" sz="40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HY헤드라인M"/>
            </a:endParaRPr>
          </a:p>
        </p:txBody>
      </p:sp>
      <p:grpSp>
        <p:nvGrpSpPr>
          <p:cNvPr id="6" name="그룹 11"/>
          <p:cNvGrpSpPr>
            <a:grpSpLocks noChangeAspect="1"/>
          </p:cNvGrpSpPr>
          <p:nvPr/>
        </p:nvGrpSpPr>
        <p:grpSpPr>
          <a:xfrm>
            <a:off x="179512" y="1340768"/>
            <a:ext cx="326709" cy="375760"/>
            <a:chOff x="3546475" y="2409825"/>
            <a:chExt cx="3552825" cy="4086225"/>
          </a:xfrm>
        </p:grpSpPr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3600450" y="2463800"/>
              <a:ext cx="3444875" cy="1990725"/>
            </a:xfrm>
            <a:custGeom>
              <a:avLst/>
              <a:gdLst>
                <a:gd name="T0" fmla="*/ 2170 w 2170"/>
                <a:gd name="T1" fmla="*/ 626 h 1254"/>
                <a:gd name="T2" fmla="*/ 2170 w 2170"/>
                <a:gd name="T3" fmla="*/ 626 h 1254"/>
                <a:gd name="T4" fmla="*/ 1084 w 2170"/>
                <a:gd name="T5" fmla="*/ 0 h 1254"/>
                <a:gd name="T6" fmla="*/ 0 w 2170"/>
                <a:gd name="T7" fmla="*/ 626 h 1254"/>
                <a:gd name="T8" fmla="*/ 0 w 2170"/>
                <a:gd name="T9" fmla="*/ 626 h 1254"/>
                <a:gd name="T10" fmla="*/ 1084 w 2170"/>
                <a:gd name="T11" fmla="*/ 1254 h 1254"/>
                <a:gd name="T12" fmla="*/ 1084 w 2170"/>
                <a:gd name="T13" fmla="*/ 1254 h 1254"/>
                <a:gd name="T14" fmla="*/ 2170 w 2170"/>
                <a:gd name="T15" fmla="*/ 626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70" h="1254">
                  <a:moveTo>
                    <a:pt x="2170" y="626"/>
                  </a:moveTo>
                  <a:lnTo>
                    <a:pt x="2170" y="626"/>
                  </a:lnTo>
                  <a:lnTo>
                    <a:pt x="1084" y="0"/>
                  </a:lnTo>
                  <a:lnTo>
                    <a:pt x="0" y="626"/>
                  </a:lnTo>
                  <a:lnTo>
                    <a:pt x="0" y="626"/>
                  </a:lnTo>
                  <a:lnTo>
                    <a:pt x="1084" y="1254"/>
                  </a:lnTo>
                  <a:lnTo>
                    <a:pt x="1084" y="1254"/>
                  </a:lnTo>
                  <a:lnTo>
                    <a:pt x="2170" y="6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350" dirty="0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600450" y="3457575"/>
              <a:ext cx="1720850" cy="2984500"/>
            </a:xfrm>
            <a:custGeom>
              <a:avLst/>
              <a:gdLst>
                <a:gd name="T0" fmla="*/ 1084 w 1084"/>
                <a:gd name="T1" fmla="*/ 628 h 1880"/>
                <a:gd name="T2" fmla="*/ 0 w 1084"/>
                <a:gd name="T3" fmla="*/ 0 h 1880"/>
                <a:gd name="T4" fmla="*/ 0 w 1084"/>
                <a:gd name="T5" fmla="*/ 1254 h 1880"/>
                <a:gd name="T6" fmla="*/ 1084 w 1084"/>
                <a:gd name="T7" fmla="*/ 1880 h 1880"/>
                <a:gd name="T8" fmla="*/ 1084 w 1084"/>
                <a:gd name="T9" fmla="*/ 1880 h 1880"/>
                <a:gd name="T10" fmla="*/ 1084 w 1084"/>
                <a:gd name="T11" fmla="*/ 628 h 1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4" h="1880">
                  <a:moveTo>
                    <a:pt x="1084" y="628"/>
                  </a:moveTo>
                  <a:lnTo>
                    <a:pt x="0" y="0"/>
                  </a:lnTo>
                  <a:lnTo>
                    <a:pt x="0" y="1254"/>
                  </a:lnTo>
                  <a:lnTo>
                    <a:pt x="1084" y="1880"/>
                  </a:lnTo>
                  <a:lnTo>
                    <a:pt x="1084" y="1880"/>
                  </a:lnTo>
                  <a:lnTo>
                    <a:pt x="1084" y="6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350" dirty="0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5321300" y="3457575"/>
              <a:ext cx="1724025" cy="2984500"/>
            </a:xfrm>
            <a:custGeom>
              <a:avLst/>
              <a:gdLst>
                <a:gd name="T0" fmla="*/ 1086 w 1086"/>
                <a:gd name="T1" fmla="*/ 0 h 1880"/>
                <a:gd name="T2" fmla="*/ 0 w 1086"/>
                <a:gd name="T3" fmla="*/ 628 h 1880"/>
                <a:gd name="T4" fmla="*/ 0 w 1086"/>
                <a:gd name="T5" fmla="*/ 1880 h 1880"/>
                <a:gd name="T6" fmla="*/ 1086 w 1086"/>
                <a:gd name="T7" fmla="*/ 1254 h 1880"/>
                <a:gd name="T8" fmla="*/ 1086 w 1086"/>
                <a:gd name="T9" fmla="*/ 0 h 1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6" h="1880">
                  <a:moveTo>
                    <a:pt x="1086" y="0"/>
                  </a:moveTo>
                  <a:lnTo>
                    <a:pt x="0" y="628"/>
                  </a:lnTo>
                  <a:lnTo>
                    <a:pt x="0" y="1880"/>
                  </a:lnTo>
                  <a:lnTo>
                    <a:pt x="1086" y="1254"/>
                  </a:lnTo>
                  <a:lnTo>
                    <a:pt x="10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350" dirty="0"/>
            </a:p>
          </p:txBody>
        </p:sp>
        <p:sp>
          <p:nvSpPr>
            <p:cNvPr id="16" name="Freeform 17"/>
            <p:cNvSpPr>
              <a:spLocks noEditPoints="1"/>
            </p:cNvSpPr>
            <p:nvPr/>
          </p:nvSpPr>
          <p:spPr bwMode="auto">
            <a:xfrm>
              <a:off x="3546475" y="2409825"/>
              <a:ext cx="3552825" cy="4086225"/>
            </a:xfrm>
            <a:custGeom>
              <a:avLst/>
              <a:gdLst>
                <a:gd name="T0" fmla="*/ 2220 w 2238"/>
                <a:gd name="T1" fmla="*/ 632 h 2574"/>
                <a:gd name="T2" fmla="*/ 1136 w 2238"/>
                <a:gd name="T3" fmla="*/ 4 h 2574"/>
                <a:gd name="T4" fmla="*/ 1136 w 2238"/>
                <a:gd name="T5" fmla="*/ 4 h 2574"/>
                <a:gd name="T6" fmla="*/ 1126 w 2238"/>
                <a:gd name="T7" fmla="*/ 2 h 2574"/>
                <a:gd name="T8" fmla="*/ 1118 w 2238"/>
                <a:gd name="T9" fmla="*/ 0 h 2574"/>
                <a:gd name="T10" fmla="*/ 1110 w 2238"/>
                <a:gd name="T11" fmla="*/ 2 h 2574"/>
                <a:gd name="T12" fmla="*/ 1102 w 2238"/>
                <a:gd name="T13" fmla="*/ 4 h 2574"/>
                <a:gd name="T14" fmla="*/ 16 w 2238"/>
                <a:gd name="T15" fmla="*/ 632 h 2574"/>
                <a:gd name="T16" fmla="*/ 16 w 2238"/>
                <a:gd name="T17" fmla="*/ 632 h 2574"/>
                <a:gd name="T18" fmla="*/ 8 w 2238"/>
                <a:gd name="T19" fmla="*/ 636 h 2574"/>
                <a:gd name="T20" fmla="*/ 4 w 2238"/>
                <a:gd name="T21" fmla="*/ 644 h 2574"/>
                <a:gd name="T22" fmla="*/ 0 w 2238"/>
                <a:gd name="T23" fmla="*/ 652 h 2574"/>
                <a:gd name="T24" fmla="*/ 0 w 2238"/>
                <a:gd name="T25" fmla="*/ 660 h 2574"/>
                <a:gd name="T26" fmla="*/ 0 w 2238"/>
                <a:gd name="T27" fmla="*/ 1914 h 2574"/>
                <a:gd name="T28" fmla="*/ 0 w 2238"/>
                <a:gd name="T29" fmla="*/ 1914 h 2574"/>
                <a:gd name="T30" fmla="*/ 0 w 2238"/>
                <a:gd name="T31" fmla="*/ 1922 h 2574"/>
                <a:gd name="T32" fmla="*/ 4 w 2238"/>
                <a:gd name="T33" fmla="*/ 1930 h 2574"/>
                <a:gd name="T34" fmla="*/ 8 w 2238"/>
                <a:gd name="T35" fmla="*/ 1938 h 2574"/>
                <a:gd name="T36" fmla="*/ 16 w 2238"/>
                <a:gd name="T37" fmla="*/ 1944 h 2574"/>
                <a:gd name="T38" fmla="*/ 1102 w 2238"/>
                <a:gd name="T39" fmla="*/ 2570 h 2574"/>
                <a:gd name="T40" fmla="*/ 1102 w 2238"/>
                <a:gd name="T41" fmla="*/ 2570 h 2574"/>
                <a:gd name="T42" fmla="*/ 1110 w 2238"/>
                <a:gd name="T43" fmla="*/ 2572 h 2574"/>
                <a:gd name="T44" fmla="*/ 1118 w 2238"/>
                <a:gd name="T45" fmla="*/ 2574 h 2574"/>
                <a:gd name="T46" fmla="*/ 1118 w 2238"/>
                <a:gd name="T47" fmla="*/ 2574 h 2574"/>
                <a:gd name="T48" fmla="*/ 1118 w 2238"/>
                <a:gd name="T49" fmla="*/ 2574 h 2574"/>
                <a:gd name="T50" fmla="*/ 1118 w 2238"/>
                <a:gd name="T51" fmla="*/ 2574 h 2574"/>
                <a:gd name="T52" fmla="*/ 1118 w 2238"/>
                <a:gd name="T53" fmla="*/ 2574 h 2574"/>
                <a:gd name="T54" fmla="*/ 1118 w 2238"/>
                <a:gd name="T55" fmla="*/ 2574 h 2574"/>
                <a:gd name="T56" fmla="*/ 1126 w 2238"/>
                <a:gd name="T57" fmla="*/ 2572 h 2574"/>
                <a:gd name="T58" fmla="*/ 1136 w 2238"/>
                <a:gd name="T59" fmla="*/ 2570 h 2574"/>
                <a:gd name="T60" fmla="*/ 2220 w 2238"/>
                <a:gd name="T61" fmla="*/ 1944 h 2574"/>
                <a:gd name="T62" fmla="*/ 2220 w 2238"/>
                <a:gd name="T63" fmla="*/ 1944 h 2574"/>
                <a:gd name="T64" fmla="*/ 2228 w 2238"/>
                <a:gd name="T65" fmla="*/ 1938 h 2574"/>
                <a:gd name="T66" fmla="*/ 2232 w 2238"/>
                <a:gd name="T67" fmla="*/ 1930 h 2574"/>
                <a:gd name="T68" fmla="*/ 2236 w 2238"/>
                <a:gd name="T69" fmla="*/ 1922 h 2574"/>
                <a:gd name="T70" fmla="*/ 2238 w 2238"/>
                <a:gd name="T71" fmla="*/ 1914 h 2574"/>
                <a:gd name="T72" fmla="*/ 2238 w 2238"/>
                <a:gd name="T73" fmla="*/ 660 h 2574"/>
                <a:gd name="T74" fmla="*/ 2238 w 2238"/>
                <a:gd name="T75" fmla="*/ 660 h 2574"/>
                <a:gd name="T76" fmla="*/ 2236 w 2238"/>
                <a:gd name="T77" fmla="*/ 652 h 2574"/>
                <a:gd name="T78" fmla="*/ 2232 w 2238"/>
                <a:gd name="T79" fmla="*/ 644 h 2574"/>
                <a:gd name="T80" fmla="*/ 2228 w 2238"/>
                <a:gd name="T81" fmla="*/ 636 h 2574"/>
                <a:gd name="T82" fmla="*/ 2220 w 2238"/>
                <a:gd name="T83" fmla="*/ 632 h 2574"/>
                <a:gd name="T84" fmla="*/ 2220 w 2238"/>
                <a:gd name="T85" fmla="*/ 632 h 2574"/>
                <a:gd name="T86" fmla="*/ 1118 w 2238"/>
                <a:gd name="T87" fmla="*/ 74 h 2574"/>
                <a:gd name="T88" fmla="*/ 2134 w 2238"/>
                <a:gd name="T89" fmla="*/ 660 h 2574"/>
                <a:gd name="T90" fmla="*/ 1118 w 2238"/>
                <a:gd name="T91" fmla="*/ 1248 h 2574"/>
                <a:gd name="T92" fmla="*/ 102 w 2238"/>
                <a:gd name="T93" fmla="*/ 660 h 2574"/>
                <a:gd name="T94" fmla="*/ 1118 w 2238"/>
                <a:gd name="T95" fmla="*/ 74 h 2574"/>
                <a:gd name="T96" fmla="*/ 1084 w 2238"/>
                <a:gd name="T97" fmla="*/ 2480 h 2574"/>
                <a:gd name="T98" fmla="*/ 68 w 2238"/>
                <a:gd name="T99" fmla="*/ 1894 h 2574"/>
                <a:gd name="T100" fmla="*/ 68 w 2238"/>
                <a:gd name="T101" fmla="*/ 720 h 2574"/>
                <a:gd name="T102" fmla="*/ 1084 w 2238"/>
                <a:gd name="T103" fmla="*/ 1306 h 2574"/>
                <a:gd name="T104" fmla="*/ 1084 w 2238"/>
                <a:gd name="T105" fmla="*/ 2480 h 2574"/>
                <a:gd name="T106" fmla="*/ 2168 w 2238"/>
                <a:gd name="T107" fmla="*/ 1894 h 2574"/>
                <a:gd name="T108" fmla="*/ 1152 w 2238"/>
                <a:gd name="T109" fmla="*/ 2480 h 2574"/>
                <a:gd name="T110" fmla="*/ 1152 w 2238"/>
                <a:gd name="T111" fmla="*/ 1306 h 2574"/>
                <a:gd name="T112" fmla="*/ 1784 w 2238"/>
                <a:gd name="T113" fmla="*/ 942 h 2574"/>
                <a:gd name="T114" fmla="*/ 2168 w 2238"/>
                <a:gd name="T115" fmla="*/ 720 h 2574"/>
                <a:gd name="T116" fmla="*/ 2168 w 2238"/>
                <a:gd name="T117" fmla="*/ 1894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38" h="2574">
                  <a:moveTo>
                    <a:pt x="2220" y="632"/>
                  </a:moveTo>
                  <a:lnTo>
                    <a:pt x="1136" y="4"/>
                  </a:lnTo>
                  <a:lnTo>
                    <a:pt x="1136" y="4"/>
                  </a:lnTo>
                  <a:lnTo>
                    <a:pt x="1126" y="2"/>
                  </a:lnTo>
                  <a:lnTo>
                    <a:pt x="1118" y="0"/>
                  </a:lnTo>
                  <a:lnTo>
                    <a:pt x="1110" y="2"/>
                  </a:lnTo>
                  <a:lnTo>
                    <a:pt x="1102" y="4"/>
                  </a:lnTo>
                  <a:lnTo>
                    <a:pt x="16" y="632"/>
                  </a:lnTo>
                  <a:lnTo>
                    <a:pt x="16" y="632"/>
                  </a:lnTo>
                  <a:lnTo>
                    <a:pt x="8" y="636"/>
                  </a:lnTo>
                  <a:lnTo>
                    <a:pt x="4" y="644"/>
                  </a:lnTo>
                  <a:lnTo>
                    <a:pt x="0" y="652"/>
                  </a:lnTo>
                  <a:lnTo>
                    <a:pt x="0" y="660"/>
                  </a:lnTo>
                  <a:lnTo>
                    <a:pt x="0" y="1914"/>
                  </a:lnTo>
                  <a:lnTo>
                    <a:pt x="0" y="1914"/>
                  </a:lnTo>
                  <a:lnTo>
                    <a:pt x="0" y="1922"/>
                  </a:lnTo>
                  <a:lnTo>
                    <a:pt x="4" y="1930"/>
                  </a:lnTo>
                  <a:lnTo>
                    <a:pt x="8" y="1938"/>
                  </a:lnTo>
                  <a:lnTo>
                    <a:pt x="16" y="1944"/>
                  </a:lnTo>
                  <a:lnTo>
                    <a:pt x="1102" y="2570"/>
                  </a:lnTo>
                  <a:lnTo>
                    <a:pt x="1102" y="2570"/>
                  </a:lnTo>
                  <a:lnTo>
                    <a:pt x="1110" y="2572"/>
                  </a:lnTo>
                  <a:lnTo>
                    <a:pt x="1118" y="2574"/>
                  </a:lnTo>
                  <a:lnTo>
                    <a:pt x="1118" y="2574"/>
                  </a:lnTo>
                  <a:lnTo>
                    <a:pt x="1118" y="2574"/>
                  </a:lnTo>
                  <a:lnTo>
                    <a:pt x="1118" y="2574"/>
                  </a:lnTo>
                  <a:lnTo>
                    <a:pt x="1118" y="2574"/>
                  </a:lnTo>
                  <a:lnTo>
                    <a:pt x="1118" y="2574"/>
                  </a:lnTo>
                  <a:lnTo>
                    <a:pt x="1126" y="2572"/>
                  </a:lnTo>
                  <a:lnTo>
                    <a:pt x="1136" y="2570"/>
                  </a:lnTo>
                  <a:lnTo>
                    <a:pt x="2220" y="1944"/>
                  </a:lnTo>
                  <a:lnTo>
                    <a:pt x="2220" y="1944"/>
                  </a:lnTo>
                  <a:lnTo>
                    <a:pt x="2228" y="1938"/>
                  </a:lnTo>
                  <a:lnTo>
                    <a:pt x="2232" y="1930"/>
                  </a:lnTo>
                  <a:lnTo>
                    <a:pt x="2236" y="1922"/>
                  </a:lnTo>
                  <a:lnTo>
                    <a:pt x="2238" y="1914"/>
                  </a:lnTo>
                  <a:lnTo>
                    <a:pt x="2238" y="660"/>
                  </a:lnTo>
                  <a:lnTo>
                    <a:pt x="2238" y="660"/>
                  </a:lnTo>
                  <a:lnTo>
                    <a:pt x="2236" y="652"/>
                  </a:lnTo>
                  <a:lnTo>
                    <a:pt x="2232" y="644"/>
                  </a:lnTo>
                  <a:lnTo>
                    <a:pt x="2228" y="636"/>
                  </a:lnTo>
                  <a:lnTo>
                    <a:pt x="2220" y="632"/>
                  </a:lnTo>
                  <a:lnTo>
                    <a:pt x="2220" y="632"/>
                  </a:lnTo>
                  <a:close/>
                  <a:moveTo>
                    <a:pt x="1118" y="74"/>
                  </a:moveTo>
                  <a:lnTo>
                    <a:pt x="2134" y="660"/>
                  </a:lnTo>
                  <a:lnTo>
                    <a:pt x="1118" y="1248"/>
                  </a:lnTo>
                  <a:lnTo>
                    <a:pt x="102" y="660"/>
                  </a:lnTo>
                  <a:lnTo>
                    <a:pt x="1118" y="74"/>
                  </a:lnTo>
                  <a:close/>
                  <a:moveTo>
                    <a:pt x="1084" y="2480"/>
                  </a:moveTo>
                  <a:lnTo>
                    <a:pt x="68" y="1894"/>
                  </a:lnTo>
                  <a:lnTo>
                    <a:pt x="68" y="720"/>
                  </a:lnTo>
                  <a:lnTo>
                    <a:pt x="1084" y="1306"/>
                  </a:lnTo>
                  <a:lnTo>
                    <a:pt x="1084" y="2480"/>
                  </a:lnTo>
                  <a:close/>
                  <a:moveTo>
                    <a:pt x="2168" y="1894"/>
                  </a:moveTo>
                  <a:lnTo>
                    <a:pt x="1152" y="2480"/>
                  </a:lnTo>
                  <a:lnTo>
                    <a:pt x="1152" y="1306"/>
                  </a:lnTo>
                  <a:lnTo>
                    <a:pt x="1784" y="942"/>
                  </a:lnTo>
                  <a:lnTo>
                    <a:pt x="2168" y="720"/>
                  </a:lnTo>
                  <a:lnTo>
                    <a:pt x="2168" y="18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7098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8750" y="9683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4400" i="0" u="none" strike="noStrike" kern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ea typeface="HY헤드라인M"/>
              <a:cs typeface="+mj-cs"/>
            </a:endParaRPr>
          </a:p>
        </p:txBody>
      </p:sp>
      <p:sp>
        <p:nvSpPr>
          <p:cNvPr id="29" name="직사각형 2"/>
          <p:cNvSpPr>
            <a:spLocks noChangeArrowheads="1"/>
          </p:cNvSpPr>
          <p:nvPr/>
        </p:nvSpPr>
        <p:spPr bwMode="auto">
          <a:xfrm>
            <a:off x="251521" y="1000108"/>
            <a:ext cx="8803890" cy="250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kumimoji="1" lang="en-US" altLang="ko-KR" sz="2000" b="1" dirty="0">
                <a:solidFill>
                  <a:srgbClr val="000000"/>
                </a:solidFill>
                <a:ea typeface="HY헤드라인M" pitchFamily="18" charset="-127"/>
              </a:rPr>
              <a:t> </a:t>
            </a:r>
            <a:r>
              <a:rPr kumimoji="1" lang="ko-KR" altLang="en-US" sz="2000" b="1" dirty="0">
                <a:solidFill>
                  <a:srgbClr val="000000"/>
                </a:solidFill>
                <a:ea typeface="HY헤드라인M" pitchFamily="18" charset="-127"/>
              </a:rPr>
              <a:t>적용</a:t>
            </a:r>
            <a:endParaRPr kumimoji="1" lang="en-US" altLang="ko-KR" sz="2000" b="1" dirty="0">
              <a:solidFill>
                <a:srgbClr val="000000"/>
              </a:solidFill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ea typeface="맑은 고딕" pitchFamily="50" charset="-127"/>
                <a:cs typeface="Arial" pitchFamily="34" charset="0"/>
              </a:rPr>
              <a:t> </a:t>
            </a:r>
            <a:r>
              <a:rPr lang="ko-KR" altLang="en-US" sz="1400" b="1" dirty="0" err="1">
                <a:ea typeface="맑은 고딕" pitchFamily="50" charset="-127"/>
                <a:cs typeface="Arial" pitchFamily="34" charset="0"/>
              </a:rPr>
              <a:t>연신폴리프로필</a:t>
            </a:r>
            <a:r>
              <a:rPr lang="ko-KR" altLang="en-US" sz="1400" b="1" dirty="0">
                <a:ea typeface="맑은 고딕" pitchFamily="50" charset="-127"/>
                <a:cs typeface="Arial" pitchFamily="34" charset="0"/>
              </a:rPr>
              <a:t> 매트 </a:t>
            </a:r>
            <a:r>
              <a:rPr lang="ko-KR" altLang="en-US" sz="1400" b="1" dirty="0" err="1">
                <a:ea typeface="맑은 고딕" pitchFamily="50" charset="-127"/>
                <a:cs typeface="Arial" pitchFamily="34" charset="0"/>
              </a:rPr>
              <a:t>표면층</a:t>
            </a:r>
            <a:r>
              <a:rPr lang="ko-KR" altLang="en-US" sz="1400" b="1" dirty="0">
                <a:ea typeface="맑은 고딕" pitchFamily="50" charset="-127"/>
                <a:cs typeface="Arial" pitchFamily="34" charset="0"/>
              </a:rPr>
              <a:t> 히트 </a:t>
            </a:r>
            <a:r>
              <a:rPr lang="ko-KR" altLang="en-US" sz="1400" b="1" dirty="0" err="1">
                <a:ea typeface="맑은 고딕" pitchFamily="50" charset="-127"/>
                <a:cs typeface="Arial" pitchFamily="34" charset="0"/>
              </a:rPr>
              <a:t>실링용</a:t>
            </a:r>
            <a:endParaRPr lang="en-US" altLang="ko-KR" b="1" dirty="0">
              <a:ea typeface="맑은 고딕" pitchFamily="50" charset="-127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en-US" altLang="ko-KR" b="1" dirty="0">
                <a:ea typeface="맑은 고딕" pitchFamily="50" charset="-127"/>
                <a:cs typeface="Arial" pitchFamily="34" charset="0"/>
              </a:rPr>
              <a:t> </a:t>
            </a:r>
            <a:r>
              <a:rPr lang="ko-KR" altLang="en-US" b="1" dirty="0">
                <a:ea typeface="맑은 고딕" pitchFamily="50" charset="-127"/>
                <a:cs typeface="Arial" pitchFamily="34" charset="0"/>
              </a:rPr>
              <a:t>특징</a:t>
            </a:r>
            <a:endParaRPr lang="en-US" altLang="ko-KR" b="1" dirty="0">
              <a:ea typeface="맑은 고딕" pitchFamily="50" charset="-127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400" b="1" dirty="0">
                <a:ea typeface="맑은 고딕" pitchFamily="50" charset="-127"/>
                <a:cs typeface="Arial" pitchFamily="34" charset="0"/>
              </a:rPr>
              <a:t>매트 </a:t>
            </a:r>
            <a:r>
              <a:rPr lang="ko-KR" altLang="en-US" sz="1400" b="1" dirty="0" err="1">
                <a:ea typeface="맑은 고딕" pitchFamily="50" charset="-127"/>
                <a:cs typeface="Arial" pitchFamily="34" charset="0"/>
              </a:rPr>
              <a:t>컴파운드는</a:t>
            </a:r>
            <a:r>
              <a:rPr lang="ko-KR" altLang="en-US" sz="1400" b="1" dirty="0">
                <a:ea typeface="맑은 고딕" pitchFamily="50" charset="-127"/>
                <a:cs typeface="Arial" pitchFamily="34" charset="0"/>
              </a:rPr>
              <a:t>  </a:t>
            </a:r>
            <a:r>
              <a:rPr lang="en-US" altLang="ko-KR" sz="1400" b="1" dirty="0">
                <a:ea typeface="맑은 고딕" pitchFamily="50" charset="-127"/>
                <a:cs typeface="Arial" pitchFamily="34" charset="0"/>
              </a:rPr>
              <a:t>Bopp </a:t>
            </a:r>
            <a:r>
              <a:rPr lang="ko-KR" altLang="en-US" sz="1400" b="1" dirty="0">
                <a:ea typeface="맑은 고딕" pitchFamily="50" charset="-127"/>
                <a:cs typeface="Arial" pitchFamily="34" charset="0"/>
              </a:rPr>
              <a:t>표면에 부드러운 </a:t>
            </a:r>
            <a:r>
              <a:rPr lang="ko-KR" altLang="en-US" sz="1400" b="1" dirty="0" err="1">
                <a:ea typeface="맑은 고딕" pitchFamily="50" charset="-127"/>
                <a:cs typeface="Arial" pitchFamily="34" charset="0"/>
              </a:rPr>
              <a:t>무광을</a:t>
            </a:r>
            <a:r>
              <a:rPr lang="ko-KR" altLang="en-US" sz="1400" b="1" dirty="0">
                <a:ea typeface="맑은 고딕" pitchFamily="50" charset="-127"/>
                <a:cs typeface="Arial" pitchFamily="34" charset="0"/>
              </a:rPr>
              <a:t> 부여하기 위한 특수 </a:t>
            </a:r>
            <a:r>
              <a:rPr lang="ko-KR" altLang="en-US" sz="1400" b="1" dirty="0" err="1">
                <a:ea typeface="맑은 고딕" pitchFamily="50" charset="-127"/>
                <a:cs typeface="Arial" pitchFamily="34" charset="0"/>
              </a:rPr>
              <a:t>폴리올레핀</a:t>
            </a:r>
            <a:r>
              <a:rPr lang="ko-KR" altLang="en-US" sz="1400" b="1" dirty="0">
                <a:ea typeface="맑은 고딕" pitchFamily="50" charset="-127"/>
                <a:cs typeface="Arial" pitchFamily="34" charset="0"/>
              </a:rPr>
              <a:t> </a:t>
            </a:r>
            <a:r>
              <a:rPr lang="ko-KR" altLang="en-US" sz="1400" b="1" dirty="0" err="1">
                <a:ea typeface="맑은 고딕" pitchFamily="50" charset="-127"/>
                <a:cs typeface="Arial" pitchFamily="34" charset="0"/>
              </a:rPr>
              <a:t>컴파운드</a:t>
            </a:r>
            <a:r>
              <a:rPr lang="ko-KR" altLang="en-US" sz="1400" b="1" dirty="0">
                <a:ea typeface="맑은 고딕" pitchFamily="50" charset="-127"/>
                <a:cs typeface="Arial" pitchFamily="34" charset="0"/>
              </a:rPr>
              <a:t> </a:t>
            </a:r>
            <a:endParaRPr lang="en-US" altLang="ko-KR" sz="1400" b="1" dirty="0">
              <a:ea typeface="맑은 고딕" pitchFamily="50" charset="-127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dirty="0">
                <a:ea typeface="맑은 고딕" pitchFamily="50" charset="-127"/>
                <a:cs typeface="Arial" pitchFamily="34" charset="0"/>
              </a:rPr>
              <a:t> - </a:t>
            </a:r>
            <a:r>
              <a:rPr lang="ko-KR" altLang="en-US" sz="1400" b="1" dirty="0">
                <a:ea typeface="맑은 고딕" pitchFamily="50" charset="-127"/>
                <a:cs typeface="Arial" pitchFamily="34" charset="0"/>
              </a:rPr>
              <a:t>높은 </a:t>
            </a:r>
            <a:r>
              <a:rPr lang="ko-KR" altLang="en-US" sz="1400" b="1" dirty="0" err="1">
                <a:ea typeface="맑은 고딕" pitchFamily="50" charset="-127"/>
                <a:cs typeface="Arial" pitchFamily="34" charset="0"/>
              </a:rPr>
              <a:t>탁도와</a:t>
            </a:r>
            <a:r>
              <a:rPr lang="ko-KR" altLang="en-US" sz="1400" b="1" dirty="0">
                <a:ea typeface="맑은 고딕" pitchFamily="50" charset="-127"/>
                <a:cs typeface="Arial" pitchFamily="34" charset="0"/>
              </a:rPr>
              <a:t> 낮은 광택</a:t>
            </a:r>
            <a:endParaRPr lang="en-US" altLang="ko-KR" sz="1400" b="1" dirty="0">
              <a:ea typeface="맑은 고딕" pitchFamily="50" charset="-127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dirty="0">
                <a:ea typeface="맑은 고딕" pitchFamily="50" charset="-127"/>
                <a:cs typeface="Arial" pitchFamily="34" charset="0"/>
              </a:rPr>
              <a:t> - </a:t>
            </a:r>
            <a:r>
              <a:rPr lang="ko-KR" altLang="en-US" sz="1400" b="1" dirty="0">
                <a:ea typeface="맑은 고딕" pitchFamily="50" charset="-127"/>
                <a:cs typeface="Arial" pitchFamily="34" charset="0"/>
              </a:rPr>
              <a:t>매우 곱고 부드러운 표면</a:t>
            </a:r>
            <a:endParaRPr lang="en-US" altLang="ko-KR" sz="1400" b="1" dirty="0">
              <a:ea typeface="맑은 고딕" pitchFamily="50" charset="-127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dirty="0">
                <a:ea typeface="맑은 고딕" pitchFamily="50" charset="-127"/>
                <a:cs typeface="Arial" pitchFamily="34" charset="0"/>
              </a:rPr>
              <a:t> - </a:t>
            </a:r>
            <a:r>
              <a:rPr lang="ko-KR" altLang="en-US" sz="1400" b="1" dirty="0">
                <a:ea typeface="맑은 고딕" pitchFamily="50" charset="-127"/>
                <a:cs typeface="Arial" pitchFamily="34" charset="0"/>
              </a:rPr>
              <a:t>뛰어난 가공성</a:t>
            </a:r>
            <a:endParaRPr lang="en-US" altLang="ko-KR" sz="1400" b="1" dirty="0">
              <a:ea typeface="맑은 고딕" pitchFamily="50" charset="-127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ko-KR" sz="1400" b="1" dirty="0">
              <a:ea typeface="맑은 고딕" pitchFamily="50" charset="-127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dirty="0">
                <a:ea typeface="맑은 고딕" pitchFamily="50" charset="-127"/>
                <a:cs typeface="Arial" pitchFamily="34" charset="0"/>
              </a:rPr>
              <a:t>MP103 </a:t>
            </a:r>
            <a:r>
              <a:rPr lang="ko-KR" altLang="en-US" sz="1400" b="1" dirty="0">
                <a:ea typeface="맑은 고딕" pitchFamily="50" charset="-127"/>
                <a:cs typeface="Arial" pitchFamily="34" charset="0"/>
              </a:rPr>
              <a:t>는</a:t>
            </a:r>
            <a:r>
              <a:rPr lang="en-US" altLang="ko-KR" sz="1400" b="1" dirty="0">
                <a:ea typeface="맑은 고딕" pitchFamily="50" charset="-127"/>
                <a:cs typeface="Arial" pitchFamily="34" charset="0"/>
              </a:rPr>
              <a:t> </a:t>
            </a:r>
            <a:r>
              <a:rPr lang="ko-KR" altLang="en-US" sz="1400" b="1" dirty="0" err="1">
                <a:ea typeface="맑은 고딕" pitchFamily="50" charset="-127"/>
                <a:cs typeface="Arial" pitchFamily="34" charset="0"/>
              </a:rPr>
              <a:t>히트실러블</a:t>
            </a:r>
            <a:r>
              <a:rPr lang="ko-KR" altLang="en-US" sz="1400" b="1" dirty="0">
                <a:ea typeface="맑은 고딕" pitchFamily="50" charset="-127"/>
                <a:cs typeface="Arial" pitchFamily="34" charset="0"/>
              </a:rPr>
              <a:t> </a:t>
            </a:r>
            <a:r>
              <a:rPr lang="ko-KR" altLang="en-US" sz="1400" b="1" dirty="0" err="1">
                <a:ea typeface="맑은 고딕" pitchFamily="50" charset="-127"/>
                <a:cs typeface="Arial" pitchFamily="34" charset="0"/>
              </a:rPr>
              <a:t>표면층을</a:t>
            </a:r>
            <a:r>
              <a:rPr lang="ko-KR" altLang="en-US" sz="1400" b="1" dirty="0">
                <a:ea typeface="맑은 고딕" pitchFamily="50" charset="-127"/>
                <a:cs typeface="Arial" pitchFamily="34" charset="0"/>
              </a:rPr>
              <a:t> 위해 제작됨</a:t>
            </a:r>
            <a:r>
              <a:rPr lang="en-US" altLang="ko-KR" sz="1400" b="1" dirty="0">
                <a:ea typeface="맑은 고딕" pitchFamily="50" charset="-127"/>
                <a:cs typeface="Arial" pitchFamily="34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dirty="0">
                <a:ea typeface="맑은 고딕" pitchFamily="50" charset="-127"/>
                <a:cs typeface="Arial" pitchFamily="34" charset="0"/>
              </a:rPr>
              <a:t>MP102 </a:t>
            </a:r>
            <a:r>
              <a:rPr lang="ko-KR" altLang="en-US" sz="1400" b="1" dirty="0">
                <a:ea typeface="맑은 고딕" pitchFamily="50" charset="-127"/>
                <a:cs typeface="Arial" pitchFamily="34" charset="0"/>
              </a:rPr>
              <a:t>는 필름</a:t>
            </a:r>
            <a:r>
              <a:rPr lang="en-US" altLang="ko-KR" sz="1400" b="1" dirty="0">
                <a:ea typeface="맑은 고딕" pitchFamily="50" charset="-127"/>
                <a:cs typeface="Arial" pitchFamily="34" charset="0"/>
              </a:rPr>
              <a:t>, </a:t>
            </a:r>
            <a:r>
              <a:rPr lang="ko-KR" altLang="en-US" sz="1400" b="1" dirty="0">
                <a:ea typeface="맑은 고딕" pitchFamily="50" charset="-127"/>
                <a:cs typeface="Arial" pitchFamily="34" charset="0"/>
              </a:rPr>
              <a:t>종이 등에 </a:t>
            </a:r>
            <a:r>
              <a:rPr lang="ko-KR" altLang="en-US" sz="1400" b="1" dirty="0" err="1">
                <a:ea typeface="맑은 고딕" pitchFamily="50" charset="-127"/>
                <a:cs typeface="Arial" pitchFamily="34" charset="0"/>
              </a:rPr>
              <a:t>적층</a:t>
            </a:r>
            <a:r>
              <a:rPr lang="en-US" altLang="ko-KR" sz="1400" b="1" dirty="0">
                <a:ea typeface="맑은 고딕" pitchFamily="50" charset="-127"/>
                <a:cs typeface="Arial" pitchFamily="34" charset="0"/>
              </a:rPr>
              <a:t>(lamination)</a:t>
            </a:r>
            <a:r>
              <a:rPr lang="ko-KR" altLang="en-US" sz="1400" b="1" dirty="0" err="1">
                <a:ea typeface="맑은 고딕" pitchFamily="50" charset="-127"/>
                <a:cs typeface="Arial" pitchFamily="34" charset="0"/>
              </a:rPr>
              <a:t>하기위해</a:t>
            </a:r>
            <a:r>
              <a:rPr lang="ko-KR" altLang="en-US" sz="1400" b="1" dirty="0">
                <a:ea typeface="맑은 고딕" pitchFamily="50" charset="-127"/>
                <a:cs typeface="Arial" pitchFamily="34" charset="0"/>
              </a:rPr>
              <a:t> 제작됨</a:t>
            </a:r>
            <a:r>
              <a:rPr lang="en-US" altLang="ko-KR" sz="1400" b="1" dirty="0">
                <a:ea typeface="맑은 고딕" pitchFamily="50" charset="-127"/>
                <a:cs typeface="Arial" pitchFamily="34" charset="0"/>
              </a:rPr>
              <a:t>.</a:t>
            </a:r>
          </a:p>
        </p:txBody>
      </p:sp>
      <p:pic>
        <p:nvPicPr>
          <p:cNvPr id="30" name="Picture 6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158156"/>
            <a:ext cx="3196143" cy="2172634"/>
          </a:xfrm>
          <a:prstGeom prst="rect">
            <a:avLst/>
          </a:prstGeom>
          <a:noFill/>
          <a:ln w="50800" cmpd="thickThin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2" name="그룹 30"/>
          <p:cNvGrpSpPr/>
          <p:nvPr/>
        </p:nvGrpSpPr>
        <p:grpSpPr>
          <a:xfrm>
            <a:off x="749472" y="4083917"/>
            <a:ext cx="3462488" cy="2246868"/>
            <a:chOff x="531314" y="4239543"/>
            <a:chExt cx="3744416" cy="2429817"/>
          </a:xfrm>
        </p:grpSpPr>
        <p:grpSp>
          <p:nvGrpSpPr>
            <p:cNvPr id="3" name="그룹 9"/>
            <p:cNvGrpSpPr/>
            <p:nvPr/>
          </p:nvGrpSpPr>
          <p:grpSpPr>
            <a:xfrm>
              <a:off x="539552" y="4239543"/>
              <a:ext cx="3690211" cy="2304258"/>
              <a:chOff x="5796136" y="639143"/>
              <a:chExt cx="3690211" cy="2304258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882234" y="1486762"/>
                <a:ext cx="1368152" cy="4992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00" dirty="0">
                    <a:cs typeface="Arial" pitchFamily="34" charset="0"/>
                  </a:rPr>
                  <a:t>처리된 </a:t>
                </a:r>
                <a:r>
                  <a:rPr lang="ko-KR" altLang="en-US" sz="1200" dirty="0" err="1">
                    <a:cs typeface="Arial" pitchFamily="34" charset="0"/>
                  </a:rPr>
                  <a:t>히트실러블</a:t>
                </a:r>
                <a:r>
                  <a:rPr lang="ko-KR" altLang="en-US" sz="1200" dirty="0">
                    <a:cs typeface="Arial" pitchFamily="34" charset="0"/>
                  </a:rPr>
                  <a:t> 층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892607" y="1927049"/>
                <a:ext cx="1368152" cy="2995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OPP </a:t>
                </a:r>
                <a:r>
                  <a:rPr lang="ko-KR" altLang="en-US" sz="1200" dirty="0">
                    <a:cs typeface="Arial" pitchFamily="34" charset="0"/>
                  </a:rPr>
                  <a:t>코어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902171" y="2202429"/>
                <a:ext cx="1584176" cy="4992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Matt </a:t>
                </a:r>
                <a:r>
                  <a:rPr lang="ko-KR" altLang="en-US" sz="1200" dirty="0">
                    <a:cs typeface="Arial" pitchFamily="34" charset="0"/>
                  </a:rPr>
                  <a:t>히트 </a:t>
                </a:r>
                <a:r>
                  <a:rPr lang="ko-KR" altLang="en-US" sz="1200" dirty="0" err="1">
                    <a:cs typeface="Arial" pitchFamily="34" charset="0"/>
                  </a:rPr>
                  <a:t>실러블</a:t>
                </a:r>
                <a:r>
                  <a:rPr lang="ko-KR" altLang="en-US" sz="1200" dirty="0">
                    <a:cs typeface="Arial" pitchFamily="34" charset="0"/>
                  </a:rPr>
                  <a:t> 층</a:t>
                </a:r>
                <a:r>
                  <a:rPr lang="en-US" altLang="ko-KR" sz="1200" dirty="0">
                    <a:cs typeface="Arial" pitchFamily="34" charset="0"/>
                  </a:rPr>
                  <a:t>(MST=125</a:t>
                </a:r>
                <a:r>
                  <a:rPr lang="en-US" altLang="ko-KR" sz="1200" dirty="0">
                    <a:ea typeface="맑은 고딕"/>
                    <a:cs typeface="Arial" pitchFamily="34" charset="0"/>
                  </a:rPr>
                  <a:t>℃)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  <p:pic>
            <p:nvPicPr>
              <p:cNvPr id="37" name="Picture 4" descr="C:\Users\이횡래\Desktop\BOPP one side matt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2600" t="15120" r="38681" b="18353"/>
              <a:stretch>
                <a:fillRect/>
              </a:stretch>
            </p:blipFill>
            <p:spPr bwMode="auto">
              <a:xfrm>
                <a:off x="5796136" y="639143"/>
                <a:ext cx="2088232" cy="2304258"/>
              </a:xfrm>
              <a:prstGeom prst="rect">
                <a:avLst/>
              </a:prstGeom>
              <a:noFill/>
              <a:ln w="50800" cmpd="thickThin">
                <a:noFill/>
              </a:ln>
            </p:spPr>
          </p:pic>
        </p:grpSp>
        <p:sp>
          <p:nvSpPr>
            <p:cNvPr id="33" name="직사각형 32"/>
            <p:cNvSpPr/>
            <p:nvPr/>
          </p:nvSpPr>
          <p:spPr>
            <a:xfrm>
              <a:off x="531314" y="4293096"/>
              <a:ext cx="3744416" cy="2376264"/>
            </a:xfrm>
            <a:prstGeom prst="rect">
              <a:avLst/>
            </a:prstGeom>
            <a:noFill/>
            <a:ln w="50800" cmpd="thickThin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3411-7C57-481C-BA3E-8A56C2B72D05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14" name="제목 27"/>
          <p:cNvSpPr txBox="1">
            <a:spLocks/>
          </p:cNvSpPr>
          <p:nvPr/>
        </p:nvSpPr>
        <p:spPr>
          <a:xfrm>
            <a:off x="399011" y="214290"/>
            <a:ext cx="8024896" cy="677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ea typeface="+mj-ea"/>
                <a:cs typeface="+mj-cs"/>
              </a:rPr>
              <a:t>About Matt </a:t>
            </a:r>
            <a:r>
              <a:rPr kumimoji="1" lang="en-US" altLang="ko-KR" sz="2800" b="1" kern="0" noProof="0" dirty="0">
                <a:solidFill>
                  <a:schemeClr val="accent1"/>
                </a:solidFill>
                <a:latin typeface="+mn-ea"/>
                <a:ea typeface="+mj-ea"/>
                <a:cs typeface="+mj-cs"/>
              </a:rPr>
              <a:t>Compound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395536" y="1484750"/>
          <a:ext cx="7656512" cy="1727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7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9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9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9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199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400" kern="100" dirty="0">
                          <a:solidFill>
                            <a:schemeClr val="bg1"/>
                          </a:solidFill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아이템</a:t>
                      </a:r>
                      <a:endParaRPr lang="ko-KR" sz="1400" kern="100" dirty="0">
                        <a:solidFill>
                          <a:schemeClr val="bg1"/>
                        </a:solidFill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400" kern="100" dirty="0">
                          <a:solidFill>
                            <a:schemeClr val="bg1"/>
                          </a:solidFill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테스트방법</a:t>
                      </a:r>
                      <a:endParaRPr lang="ko-KR" sz="1400" kern="100" dirty="0">
                        <a:solidFill>
                          <a:schemeClr val="bg1"/>
                        </a:solidFill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400" kern="100" dirty="0">
                          <a:solidFill>
                            <a:schemeClr val="bg1"/>
                          </a:solidFill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단위</a:t>
                      </a:r>
                      <a:endParaRPr lang="ko-KR" sz="1400" kern="100" dirty="0">
                        <a:solidFill>
                          <a:schemeClr val="bg1"/>
                        </a:solidFill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/>
                        <a:t>MP103</a:t>
                      </a:r>
                      <a:endParaRPr lang="ko-KR" sz="1400" kern="100" dirty="0">
                        <a:solidFill>
                          <a:schemeClr val="tx1"/>
                        </a:solidFill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00" dirty="0"/>
                        <a:t>MP102</a:t>
                      </a:r>
                      <a:endParaRPr lang="ko-KR" altLang="ko-KR" sz="1400" kern="100" dirty="0">
                        <a:solidFill>
                          <a:schemeClr val="tx1"/>
                        </a:solidFill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995">
                <a:tc>
                  <a:txBody>
                    <a:bodyPr/>
                    <a:lstStyle/>
                    <a:p>
                      <a:pPr indent="169545"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/>
                        <a:t>MFI (230℃)</a:t>
                      </a:r>
                      <a:endParaRPr lang="ko-KR" sz="1400" kern="100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/>
                        <a:t>ASTM D1238</a:t>
                      </a:r>
                      <a:endParaRPr lang="ko-KR" sz="1400" kern="100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/>
                        <a:t>g/10min</a:t>
                      </a:r>
                      <a:endParaRPr lang="ko-KR" sz="1400" kern="100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/>
                        <a:t>3.0</a:t>
                      </a:r>
                      <a:endParaRPr lang="ko-KR" sz="1400" kern="100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/>
                        <a:t>4.5</a:t>
                      </a:r>
                      <a:endParaRPr lang="ko-KR" sz="1400" kern="100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995"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400" kern="100" dirty="0"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부피 밀도</a:t>
                      </a:r>
                      <a:endParaRPr lang="ko-KR" sz="1400" kern="100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00" dirty="0"/>
                        <a:t>ASTM D6683</a:t>
                      </a:r>
                      <a:endParaRPr lang="ko-KR" altLang="ko-KR" sz="1400" kern="100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/>
                        <a:t>g/</a:t>
                      </a:r>
                      <a:r>
                        <a:rPr lang="ko-KR" sz="1400" kern="100" dirty="0"/>
                        <a:t>㎠</a:t>
                      </a:r>
                      <a:endParaRPr lang="ko-KR" sz="1400" kern="100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/>
                        <a:t>0.52</a:t>
                      </a:r>
                      <a:endParaRPr lang="ko-KR" sz="1400" kern="100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/>
                        <a:t>0.53</a:t>
                      </a:r>
                      <a:endParaRPr lang="ko-KR" sz="1400" kern="100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995"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/>
                        <a:t>Y.I</a:t>
                      </a:r>
                      <a:endParaRPr lang="ko-KR" sz="1400" kern="100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/>
                        <a:t>ASTM E 313</a:t>
                      </a:r>
                      <a:endParaRPr lang="ko-KR" sz="1400" kern="100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/>
                        <a:t>-</a:t>
                      </a:r>
                      <a:endParaRPr lang="ko-KR" sz="1400" kern="100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/>
                        <a:t>4.0&lt;</a:t>
                      </a:r>
                      <a:endParaRPr lang="ko-KR" sz="1400" kern="100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/>
                        <a:t>4.0&lt;</a:t>
                      </a:r>
                      <a:endParaRPr lang="ko-KR" sz="1400" kern="100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73985" y="1052683"/>
            <a:ext cx="2223342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en-US" altLang="ko-KR" sz="1800" b="1" dirty="0">
                <a:ea typeface="맑은 고딕" pitchFamily="50" charset="-127"/>
                <a:cs typeface="Arial" pitchFamily="34" charset="0"/>
              </a:rPr>
              <a:t> Resin properties</a:t>
            </a:r>
            <a:endParaRPr lang="en-US" altLang="ko-KR" sz="2000" b="1" dirty="0">
              <a:ea typeface="맑은 고딕" pitchFamily="50" charset="-127"/>
              <a:cs typeface="Arial" pitchFamily="34" charset="0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419200" y="3789305"/>
          <a:ext cx="7656512" cy="2159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7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9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9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9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199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400" kern="100" dirty="0">
                          <a:solidFill>
                            <a:schemeClr val="bg1"/>
                          </a:solidFill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아이템</a:t>
                      </a:r>
                      <a:endParaRPr lang="ko-KR" sz="1400" kern="100" dirty="0">
                        <a:solidFill>
                          <a:schemeClr val="bg1"/>
                        </a:solidFill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400" kern="100" dirty="0">
                          <a:solidFill>
                            <a:schemeClr val="bg1"/>
                          </a:solidFill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테스트방법</a:t>
                      </a:r>
                      <a:endParaRPr lang="ko-KR" sz="1400" kern="100" dirty="0">
                        <a:solidFill>
                          <a:schemeClr val="bg1"/>
                        </a:solidFill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400" kern="100" dirty="0">
                          <a:solidFill>
                            <a:schemeClr val="bg1"/>
                          </a:solidFill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단위</a:t>
                      </a:r>
                      <a:endParaRPr lang="ko-KR" sz="1400" kern="100" dirty="0">
                        <a:solidFill>
                          <a:schemeClr val="bg1"/>
                        </a:solidFill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/>
                        <a:t>MP103</a:t>
                      </a:r>
                      <a:endParaRPr lang="ko-KR" sz="1400" kern="100" dirty="0">
                        <a:solidFill>
                          <a:schemeClr val="tx1"/>
                        </a:solidFill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00" dirty="0"/>
                        <a:t>MP102</a:t>
                      </a:r>
                      <a:endParaRPr lang="ko-KR" altLang="ko-KR" sz="1400" kern="100" dirty="0">
                        <a:solidFill>
                          <a:schemeClr val="tx1"/>
                        </a:solidFill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995"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/>
                        <a:t>Matt film </a:t>
                      </a:r>
                      <a:r>
                        <a:rPr lang="ko-KR" altLang="en-US" sz="1400" kern="100" dirty="0"/>
                        <a:t>두께</a:t>
                      </a:r>
                      <a:endParaRPr lang="en-US" altLang="ko-KR" sz="1400" b="1" kern="100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/>
                        <a:t>Casting</a:t>
                      </a:r>
                      <a:endParaRPr lang="ko-KR" sz="1400" b="1" kern="100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400" kern="100" dirty="0"/>
                        <a:t>㎛</a:t>
                      </a:r>
                      <a:endParaRPr lang="ko-KR" sz="1400" b="1" kern="100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kern="100" dirty="0">
                          <a:latin typeface="+mn-lt"/>
                          <a:ea typeface="+mn-ea"/>
                          <a:cs typeface="+mn-cs"/>
                        </a:rPr>
                        <a:t>3~5</a:t>
                      </a:r>
                      <a:endParaRPr lang="ko-KR" altLang="ko-KR" sz="1400" b="1" kern="100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/>
                        <a:t>3~5</a:t>
                      </a:r>
                      <a:endParaRPr lang="ko-KR" sz="1400" b="1" kern="100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995"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400" kern="100" dirty="0"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탁도</a:t>
                      </a:r>
                      <a:endParaRPr lang="ko-KR" sz="1400" kern="100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/>
                        <a:t>ASTM D1003</a:t>
                      </a:r>
                      <a:endParaRPr lang="ko-KR" sz="1400" kern="100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/>
                        <a:t>%</a:t>
                      </a:r>
                      <a:endParaRPr lang="ko-KR" sz="1400" b="1" kern="100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/>
                        <a:t>80</a:t>
                      </a:r>
                      <a:endParaRPr lang="ko-KR" sz="1400" b="1" kern="100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/>
                        <a:t>80</a:t>
                      </a:r>
                      <a:endParaRPr lang="ko-KR" sz="1400" b="1" kern="100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995"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400" kern="100" dirty="0"/>
                        <a:t>광택</a:t>
                      </a:r>
                      <a:r>
                        <a:rPr lang="en-US" sz="1400" kern="100" dirty="0"/>
                        <a:t>(45°)</a:t>
                      </a:r>
                      <a:endParaRPr lang="ko-KR" sz="1400" kern="100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/>
                        <a:t>ASTM D2457</a:t>
                      </a:r>
                      <a:endParaRPr lang="ko-KR" sz="1400" kern="10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/>
                        <a:t>%</a:t>
                      </a:r>
                      <a:endParaRPr lang="ko-KR" sz="1400" b="1" kern="100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/>
                        <a:t>10</a:t>
                      </a:r>
                      <a:endParaRPr lang="ko-KR" sz="1400" b="1" kern="100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/>
                        <a:t>10</a:t>
                      </a:r>
                      <a:endParaRPr lang="ko-KR" sz="1400" b="1" kern="100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995"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400" kern="100" dirty="0" err="1"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히트씰</a:t>
                      </a:r>
                      <a:r>
                        <a:rPr lang="ko-KR" altLang="en-US" sz="1400" kern="100" dirty="0"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 개시 온도</a:t>
                      </a:r>
                      <a:endParaRPr lang="ko-KR" sz="1400" kern="100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/>
                        <a:t>-</a:t>
                      </a:r>
                      <a:endParaRPr lang="ko-KR" sz="1400" kern="100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/>
                        <a:t>℃ (℉)</a:t>
                      </a:r>
                      <a:endParaRPr lang="ko-KR" sz="1400" kern="100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/>
                        <a:t>125(257)</a:t>
                      </a:r>
                      <a:endParaRPr lang="ko-KR" sz="1400" kern="100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400" kern="100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97649" y="3345466"/>
            <a:ext cx="2518167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en-US" altLang="ko-KR" sz="1800" b="1" dirty="0">
                <a:ea typeface="맑은 고딕" pitchFamily="50" charset="-127"/>
                <a:cs typeface="Arial" pitchFamily="34" charset="0"/>
              </a:rPr>
              <a:t> Physical properties</a:t>
            </a:r>
            <a:endParaRPr lang="en-US" altLang="ko-KR" sz="2000" b="1" dirty="0"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8750" y="9683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4400" i="0" u="none" strike="noStrike" kern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ea typeface="HY헤드라인M"/>
              <a:cs typeface="+mj-cs"/>
            </a:endParaRPr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3411-7C57-481C-BA3E-8A56C2B72D05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12" name="제목 27"/>
          <p:cNvSpPr txBox="1">
            <a:spLocks/>
          </p:cNvSpPr>
          <p:nvPr/>
        </p:nvSpPr>
        <p:spPr>
          <a:xfrm>
            <a:off x="399011" y="214290"/>
            <a:ext cx="8024896" cy="677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kumimoji="1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ea typeface="+mj-ea"/>
                <a:cs typeface="+mj-cs"/>
              </a:rPr>
              <a:t>About </a:t>
            </a:r>
            <a:r>
              <a:rPr kumimoji="1" lang="en-US" altLang="ko-KR" sz="2800" b="1" kern="0" dirty="0">
                <a:solidFill>
                  <a:schemeClr val="accent1"/>
                </a:solidFill>
                <a:latin typeface="+mn-ea"/>
              </a:rPr>
              <a:t>Matt Compound</a:t>
            </a:r>
            <a:endParaRPr lang="ko-KR" altLang="en-US" sz="2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51994" y="1037966"/>
            <a:ext cx="1547516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kumimoji="1" lang="ko-KR" altLang="en-US" sz="2000" b="1" dirty="0">
                <a:solidFill>
                  <a:srgbClr val="000000"/>
                </a:solidFill>
                <a:ea typeface="HY헤드라인M" pitchFamily="18" charset="-127"/>
              </a:rPr>
              <a:t> 변색 비교</a:t>
            </a:r>
            <a:endParaRPr kumimoji="1" lang="en-US" altLang="ko-KR" sz="2000" b="1" dirty="0">
              <a:solidFill>
                <a:srgbClr val="000000"/>
              </a:solidFill>
              <a:ea typeface="HY헤드라인M" pitchFamily="18" charset="-127"/>
            </a:endParaRPr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3411-7C57-481C-BA3E-8A56C2B72D05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l="12565" t="4509" r="10475" b="3059"/>
          <a:stretch>
            <a:fillRect/>
          </a:stretch>
        </p:blipFill>
        <p:spPr bwMode="auto">
          <a:xfrm>
            <a:off x="539552" y="1772816"/>
            <a:ext cx="4248472" cy="355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/>
          <a:srcRect l="12530" t="4204" r="10722" b="11719"/>
          <a:stretch>
            <a:fillRect/>
          </a:stretch>
        </p:blipFill>
        <p:spPr bwMode="auto">
          <a:xfrm>
            <a:off x="4932040" y="1836095"/>
            <a:ext cx="4176464" cy="340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직사각형 23"/>
          <p:cNvSpPr/>
          <p:nvPr/>
        </p:nvSpPr>
        <p:spPr>
          <a:xfrm>
            <a:off x="611560" y="5589240"/>
            <a:ext cx="4680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kern="100" dirty="0">
                <a:latin typeface="Arial" pitchFamily="34" charset="0"/>
                <a:ea typeface="맑은 고딕" pitchFamily="50" charset="-127"/>
                <a:cs typeface="Arial" pitchFamily="34" charset="0"/>
              </a:rPr>
              <a:t>테스트 방법</a:t>
            </a:r>
            <a:r>
              <a:rPr lang="en-US" altLang="ko-KR" sz="1400" b="1" kern="100" dirty="0">
                <a:latin typeface="Arial" pitchFamily="34" charset="0"/>
                <a:ea typeface="맑은 고딕" pitchFamily="50" charset="-127"/>
                <a:cs typeface="Arial" pitchFamily="34" charset="0"/>
              </a:rPr>
              <a:t>: ASTM E 313</a:t>
            </a:r>
          </a:p>
          <a:p>
            <a:pPr>
              <a:lnSpc>
                <a:spcPct val="150000"/>
              </a:lnSpc>
            </a:pPr>
            <a:r>
              <a:rPr lang="ko-KR" altLang="en-US" sz="1400" b="1" kern="100" dirty="0">
                <a:latin typeface="Arial" pitchFamily="34" charset="0"/>
                <a:ea typeface="맑은 고딕" pitchFamily="50" charset="-127"/>
                <a:cs typeface="Arial" pitchFamily="34" charset="0"/>
              </a:rPr>
              <a:t>측정</a:t>
            </a:r>
            <a:r>
              <a:rPr lang="en-US" altLang="ko-KR" sz="1400" b="1" kern="100" dirty="0">
                <a:latin typeface="Arial" pitchFamily="34" charset="0"/>
                <a:ea typeface="맑은 고딕" pitchFamily="50" charset="-127"/>
                <a:cs typeface="Arial" pitchFamily="34" charset="0"/>
              </a:rPr>
              <a:t> by CR-400 (KONICA MINOLTA)</a:t>
            </a:r>
            <a:endParaRPr lang="ko-KR" altLang="ko-KR" sz="1400" kern="100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1820162" y="2060848"/>
            <a:ext cx="15114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300" b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MP103</a:t>
            </a:r>
            <a:r>
              <a:rPr lang="en-US" altLang="ko-KR" sz="1400" b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  </a:t>
            </a:r>
            <a:endParaRPr lang="ko-KR" altLang="en-US" sz="1400" b="1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609240" y="2132856"/>
            <a:ext cx="216024" cy="216024"/>
          </a:xfrm>
          <a:prstGeom prst="rect">
            <a:avLst/>
          </a:prstGeom>
          <a:solidFill>
            <a:srgbClr val="297D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1609240" y="2420888"/>
            <a:ext cx="216024" cy="216024"/>
          </a:xfrm>
          <a:prstGeom prst="rect">
            <a:avLst/>
          </a:prstGeom>
          <a:solidFill>
            <a:srgbClr val="DD65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1814113" y="2381934"/>
            <a:ext cx="151144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300" b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A</a:t>
            </a:r>
            <a:endParaRPr lang="ko-KR" altLang="en-US" sz="1300" b="1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9" name="TextBox 9"/>
          <p:cNvSpPr txBox="1">
            <a:spLocks noChangeArrowheads="1"/>
          </p:cNvSpPr>
          <p:nvPr/>
        </p:nvSpPr>
        <p:spPr bwMode="auto">
          <a:xfrm>
            <a:off x="6151793" y="2060848"/>
            <a:ext cx="151144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300" b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MP102  </a:t>
            </a:r>
            <a:endParaRPr lang="ko-KR" altLang="en-US" sz="1300" b="1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5940871" y="2132856"/>
            <a:ext cx="216024" cy="216024"/>
          </a:xfrm>
          <a:prstGeom prst="rect">
            <a:avLst/>
          </a:prstGeom>
          <a:solidFill>
            <a:srgbClr val="297D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5940871" y="2420888"/>
            <a:ext cx="216024" cy="216024"/>
          </a:xfrm>
          <a:prstGeom prst="rect">
            <a:avLst/>
          </a:prstGeom>
          <a:solidFill>
            <a:srgbClr val="DD65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9"/>
          <p:cNvSpPr txBox="1">
            <a:spLocks noChangeArrowheads="1"/>
          </p:cNvSpPr>
          <p:nvPr/>
        </p:nvSpPr>
        <p:spPr bwMode="auto">
          <a:xfrm>
            <a:off x="6145744" y="2359632"/>
            <a:ext cx="151144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300" b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A</a:t>
            </a:r>
            <a:endParaRPr lang="ko-KR" altLang="en-US" sz="1300" b="1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5414876" y="1498007"/>
            <a:ext cx="28216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rt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b="1" kern="1200" dirty="0">
                <a:solidFill>
                  <a:schemeClr val="accent4"/>
                </a:solidFill>
                <a:ea typeface="HY견고딕" pitchFamily="18" charset="-127"/>
                <a:cs typeface="+mn-cs"/>
              </a:rPr>
              <a:t>(x-</a:t>
            </a:r>
            <a:r>
              <a:rPr kumimoji="1" lang="ko-KR" altLang="en-US" b="1" kern="1200" dirty="0">
                <a:solidFill>
                  <a:schemeClr val="accent4"/>
                </a:solidFill>
                <a:ea typeface="HY견고딕" pitchFamily="18" charset="-127"/>
                <a:cs typeface="+mn-cs"/>
              </a:rPr>
              <a:t>축</a:t>
            </a:r>
            <a:r>
              <a:rPr kumimoji="1" lang="en-US" altLang="ko-KR" b="1" kern="1200" dirty="0">
                <a:solidFill>
                  <a:schemeClr val="accent4"/>
                </a:solidFill>
                <a:ea typeface="HY견고딕" pitchFamily="18" charset="-127"/>
                <a:cs typeface="+mn-cs"/>
              </a:rPr>
              <a:t> : </a:t>
            </a:r>
            <a:r>
              <a:rPr kumimoji="1" lang="ko-KR" altLang="en-US" b="1" kern="1200" dirty="0">
                <a:solidFill>
                  <a:schemeClr val="accent4"/>
                </a:solidFill>
                <a:ea typeface="HY견고딕" pitchFamily="18" charset="-127"/>
                <a:cs typeface="+mn-cs"/>
              </a:rPr>
              <a:t>날짜</a:t>
            </a:r>
            <a:r>
              <a:rPr kumimoji="1" lang="en-US" altLang="ko-KR" b="1" kern="1200" dirty="0">
                <a:solidFill>
                  <a:schemeClr val="accent4"/>
                </a:solidFill>
                <a:ea typeface="HY견고딕" pitchFamily="18" charset="-127"/>
                <a:cs typeface="+mn-cs"/>
              </a:rPr>
              <a:t>, y-</a:t>
            </a:r>
            <a:r>
              <a:rPr kumimoji="1" lang="ko-KR" altLang="en-US" b="1" kern="1200" dirty="0">
                <a:solidFill>
                  <a:schemeClr val="accent4"/>
                </a:solidFill>
                <a:ea typeface="HY견고딕" pitchFamily="18" charset="-127"/>
                <a:cs typeface="+mn-cs"/>
              </a:rPr>
              <a:t>축</a:t>
            </a:r>
            <a:r>
              <a:rPr kumimoji="1" lang="en-US" altLang="ko-KR" b="1" kern="1200" dirty="0">
                <a:solidFill>
                  <a:schemeClr val="accent4"/>
                </a:solidFill>
                <a:ea typeface="HY견고딕" pitchFamily="18" charset="-127"/>
                <a:cs typeface="+mn-cs"/>
              </a:rPr>
              <a:t> : </a:t>
            </a:r>
            <a:r>
              <a:rPr kumimoji="1" lang="ko-KR" altLang="en-US" b="1" kern="1200" dirty="0">
                <a:solidFill>
                  <a:schemeClr val="accent4"/>
                </a:solidFill>
                <a:ea typeface="HY견고딕" pitchFamily="18" charset="-127"/>
                <a:cs typeface="+mn-cs"/>
              </a:rPr>
              <a:t>변색</a:t>
            </a:r>
            <a:r>
              <a:rPr kumimoji="1" lang="en-US" altLang="ko-KR" b="1" kern="1200" dirty="0">
                <a:solidFill>
                  <a:schemeClr val="accent4"/>
                </a:solidFill>
                <a:ea typeface="HY견고딕" pitchFamily="18" charset="-127"/>
                <a:cs typeface="+mn-cs"/>
              </a:rPr>
              <a:t>) </a:t>
            </a:r>
            <a:endParaRPr kumimoji="1" lang="ko-KR" altLang="en-US" b="1" kern="1200" dirty="0">
              <a:solidFill>
                <a:schemeClr val="accent4"/>
              </a:solidFill>
              <a:ea typeface="HY견고딕" pitchFamily="18" charset="-127"/>
              <a:cs typeface="+mn-cs"/>
            </a:endParaRPr>
          </a:p>
        </p:txBody>
      </p:sp>
      <p:sp>
        <p:nvSpPr>
          <p:cNvPr id="33" name="제목 27"/>
          <p:cNvSpPr txBox="1">
            <a:spLocks/>
          </p:cNvSpPr>
          <p:nvPr/>
        </p:nvSpPr>
        <p:spPr>
          <a:xfrm>
            <a:off x="399011" y="214290"/>
            <a:ext cx="8024896" cy="677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kumimoji="1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ea typeface="+mj-ea"/>
                <a:cs typeface="+mj-cs"/>
              </a:rPr>
              <a:t>About </a:t>
            </a:r>
            <a:r>
              <a:rPr kumimoji="1" lang="en-US" altLang="ko-KR" sz="2800" b="1" kern="0" dirty="0">
                <a:solidFill>
                  <a:schemeClr val="accent1"/>
                </a:solidFill>
                <a:latin typeface="+mn-ea"/>
              </a:rPr>
              <a:t>Matt Compound</a:t>
            </a:r>
            <a:endParaRPr lang="ko-KR" altLang="en-US" sz="2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8750" y="9683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4400" b="1" kern="0" dirty="0">
              <a:solidFill>
                <a:schemeClr val="accent1"/>
              </a:solidFill>
              <a:ea typeface="HY헤드라인M"/>
            </a:endParaRPr>
          </a:p>
        </p:txBody>
      </p:sp>
      <p:pic>
        <p:nvPicPr>
          <p:cNvPr id="21" name="Picture 2" descr="C:\Users\이횡래\Desktop\rohs mp1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90018"/>
            <a:ext cx="3675062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C:\Users\이횡래\Desktop\mp1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9190" y="1268760"/>
            <a:ext cx="3623849" cy="4569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619070" y="608655"/>
            <a:ext cx="8024896" cy="677205"/>
          </a:xfrm>
        </p:spPr>
        <p:txBody>
          <a:bodyPr>
            <a:normAutofit/>
          </a:bodyPr>
          <a:lstStyle/>
          <a:p>
            <a:r>
              <a:rPr kumimoji="1" lang="en-US" altLang="ko-KR" sz="2200" kern="0" dirty="0" err="1">
                <a:ea typeface="HY헤드라인M"/>
              </a:rPr>
              <a:t>RoHS</a:t>
            </a:r>
            <a:r>
              <a:rPr kumimoji="1" lang="en-US" altLang="ko-KR" sz="2200" kern="0" dirty="0">
                <a:ea typeface="HY헤드라인M"/>
              </a:rPr>
              <a:t> </a:t>
            </a:r>
            <a:r>
              <a:rPr kumimoji="1" lang="ko-KR" altLang="en-US" sz="2200" kern="0" dirty="0">
                <a:ea typeface="HY헤드라인M"/>
              </a:rPr>
              <a:t>테스트 결과</a:t>
            </a:r>
            <a:endParaRPr lang="ko-KR" altLang="en-US" sz="220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3411-7C57-481C-BA3E-8A56C2B72D05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10" name="제목 27"/>
          <p:cNvSpPr txBox="1">
            <a:spLocks/>
          </p:cNvSpPr>
          <p:nvPr/>
        </p:nvSpPr>
        <p:spPr>
          <a:xfrm>
            <a:off x="399011" y="214290"/>
            <a:ext cx="8024896" cy="677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kumimoji="1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ea typeface="+mj-ea"/>
                <a:cs typeface="+mj-cs"/>
              </a:rPr>
              <a:t>About </a:t>
            </a:r>
            <a:r>
              <a:rPr kumimoji="1" lang="en-US" altLang="ko-KR" sz="2800" b="1" kern="0" dirty="0">
                <a:solidFill>
                  <a:schemeClr val="accent1"/>
                </a:solidFill>
                <a:latin typeface="+mn-ea"/>
              </a:rPr>
              <a:t>Matt Compound</a:t>
            </a:r>
            <a:endParaRPr lang="ko-KR" altLang="en-US" sz="2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8750" y="9683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4400" b="1" kern="0" dirty="0">
              <a:solidFill>
                <a:schemeClr val="accent1"/>
              </a:solidFill>
              <a:ea typeface="HY헤드라인M"/>
            </a:endParaRPr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619070" y="608655"/>
            <a:ext cx="8024896" cy="677205"/>
          </a:xfrm>
        </p:spPr>
        <p:txBody>
          <a:bodyPr>
            <a:normAutofit/>
          </a:bodyPr>
          <a:lstStyle/>
          <a:p>
            <a:r>
              <a:rPr kumimoji="1" lang="en-US" altLang="ko-KR" sz="2200" kern="0" dirty="0">
                <a:ea typeface="HY헤드라인M"/>
              </a:rPr>
              <a:t>FDA </a:t>
            </a:r>
            <a:r>
              <a:rPr kumimoji="1" lang="ko-KR" altLang="en-US" sz="2200" kern="0" dirty="0">
                <a:ea typeface="HY헤드라인M"/>
              </a:rPr>
              <a:t>테스트 결과</a:t>
            </a:r>
            <a:endParaRPr lang="ko-KR" altLang="en-US" sz="220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3411-7C57-481C-BA3E-8A56C2B72D05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pic>
        <p:nvPicPr>
          <p:cNvPr id="8" name="그림 7" descr="fda 성적서MP1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3592756" cy="4752528"/>
          </a:xfrm>
          <a:prstGeom prst="rect">
            <a:avLst/>
          </a:prstGeom>
        </p:spPr>
      </p:pic>
      <p:pic>
        <p:nvPicPr>
          <p:cNvPr id="9" name="그림 8" descr="fda 성적서 MP103.pn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196752"/>
            <a:ext cx="3592800" cy="4752000"/>
          </a:xfrm>
          <a:prstGeom prst="rect">
            <a:avLst/>
          </a:prstGeom>
        </p:spPr>
      </p:pic>
      <p:sp>
        <p:nvSpPr>
          <p:cNvPr id="11" name="제목 27"/>
          <p:cNvSpPr txBox="1">
            <a:spLocks/>
          </p:cNvSpPr>
          <p:nvPr/>
        </p:nvSpPr>
        <p:spPr>
          <a:xfrm>
            <a:off x="399011" y="214290"/>
            <a:ext cx="8024896" cy="677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kumimoji="1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ea typeface="+mj-ea"/>
                <a:cs typeface="+mj-cs"/>
              </a:rPr>
              <a:t>About </a:t>
            </a:r>
            <a:r>
              <a:rPr kumimoji="1" lang="ko-KR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ea typeface="+mj-ea"/>
                <a:cs typeface="+mj-cs"/>
              </a:rPr>
              <a:t>매트 </a:t>
            </a:r>
            <a:r>
              <a:rPr kumimoji="1" lang="ko-KR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ea typeface="+mj-ea"/>
                <a:cs typeface="+mj-cs"/>
              </a:rPr>
              <a:t>컴파운드</a:t>
            </a:r>
            <a:endParaRPr lang="ko-KR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10" name="제목 17">
            <a:hlinkClick r:id="rId4" action="ppaction://hlinksldjump"/>
          </p:cNvPr>
          <p:cNvSpPr txBox="1">
            <a:spLocks/>
          </p:cNvSpPr>
          <p:nvPr/>
        </p:nvSpPr>
        <p:spPr>
          <a:xfrm>
            <a:off x="6929454" y="6500834"/>
            <a:ext cx="1928826" cy="280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5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ea typeface="+mj-ea"/>
                <a:cs typeface="+mj-cs"/>
              </a:rPr>
              <a:t>Business Overview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3411-7C57-481C-BA3E-8A56C2B72D05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594986" y="1477637"/>
          <a:ext cx="7954029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0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0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대표적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Unit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테스트 방법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BS 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BS 200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Melt index(@190℃/2.16kg)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dg/min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ASTM D1238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비중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g/cc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ASTM D792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신장률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kg/cm</a:t>
                      </a:r>
                      <a:r>
                        <a:rPr lang="en-US" sz="1400" b="0" i="0" u="none" strike="noStrike" baseline="30000" dirty="0">
                          <a:solidFill>
                            <a:srgbClr val="000000"/>
                          </a:solidFill>
                          <a:latin typeface="맑은 고딕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ASTM D638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300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인장강도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ASTM D638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700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650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경도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Shore 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ASTM D785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45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MAH content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Unience method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High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High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녹는점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℃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ASTM D3418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130~140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95~105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습도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Unience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method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0.05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직사각형 8"/>
          <p:cNvSpPr/>
          <p:nvPr/>
        </p:nvSpPr>
        <p:spPr>
          <a:xfrm>
            <a:off x="642910" y="4864045"/>
            <a:ext cx="75009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ko-KR" altLang="en-US" sz="1400" dirty="0">
                <a:solidFill>
                  <a:srgbClr val="000000"/>
                </a:solidFill>
              </a:rPr>
              <a:t>다음은 대표적 물성이며</a:t>
            </a:r>
            <a:r>
              <a:rPr lang="en-US" altLang="ko-KR" sz="1400" dirty="0">
                <a:solidFill>
                  <a:srgbClr val="000000"/>
                </a:solidFill>
              </a:rPr>
              <a:t>, </a:t>
            </a:r>
            <a:r>
              <a:rPr lang="ko-KR" altLang="en-US" sz="1400" dirty="0" err="1">
                <a:solidFill>
                  <a:srgbClr val="000000"/>
                </a:solidFill>
              </a:rPr>
              <a:t>스펙이</a:t>
            </a:r>
            <a:r>
              <a:rPr lang="ko-KR" altLang="en-US" sz="1400" dirty="0">
                <a:solidFill>
                  <a:srgbClr val="000000"/>
                </a:solidFill>
              </a:rPr>
              <a:t> 아님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05928" y="5143512"/>
            <a:ext cx="4208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b="1" dirty="0">
                <a:solidFill>
                  <a:srgbClr val="000000"/>
                </a:solidFill>
              </a:rPr>
              <a:t>MAH content</a:t>
            </a:r>
            <a:r>
              <a:rPr lang="en-US" dirty="0">
                <a:solidFill>
                  <a:srgbClr val="000000"/>
                </a:solidFill>
              </a:rPr>
              <a:t>			</a:t>
            </a:r>
          </a:p>
          <a:p>
            <a:pPr fontAlgn="ctr"/>
            <a:r>
              <a:rPr lang="en-US" dirty="0">
                <a:solidFill>
                  <a:srgbClr val="000000"/>
                </a:solidFill>
              </a:rPr>
              <a:t>  - Medium : 0.5wt% Max.        </a:t>
            </a:r>
          </a:p>
          <a:p>
            <a:pPr fontAlgn="ctr"/>
            <a:r>
              <a:rPr lang="en-US" dirty="0">
                <a:solidFill>
                  <a:srgbClr val="000000"/>
                </a:solidFill>
              </a:rPr>
              <a:t>  - High : 0.5~1.0 wt%         </a:t>
            </a:r>
          </a:p>
          <a:p>
            <a:pPr fontAlgn="ctr"/>
            <a:r>
              <a:rPr lang="en-US" dirty="0">
                <a:solidFill>
                  <a:srgbClr val="000000"/>
                </a:solidFill>
              </a:rPr>
              <a:t>  - Very High : 1.0 wt% Min.	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950296" y="5143512"/>
            <a:ext cx="31936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altLang="ko-KR" b="1" dirty="0"/>
              <a:t>Packing	</a:t>
            </a:r>
            <a:r>
              <a:rPr lang="da-DK" altLang="ko-KR" dirty="0"/>
              <a:t>		</a:t>
            </a:r>
          </a:p>
          <a:p>
            <a:r>
              <a:rPr lang="da-DK" altLang="ko-KR" dirty="0"/>
              <a:t>  - 600kg (big bag)</a:t>
            </a:r>
          </a:p>
          <a:p>
            <a:r>
              <a:rPr lang="da-DK" altLang="ko-KR" dirty="0"/>
              <a:t>  - 25kg (PP woven bag)</a:t>
            </a:r>
            <a:endParaRPr lang="ko-KR" altLang="en-US" dirty="0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51994" y="1018716"/>
            <a:ext cx="1799188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kumimoji="1" lang="en-US" altLang="ko-KR" sz="2000" b="1" dirty="0">
                <a:solidFill>
                  <a:srgbClr val="000000"/>
                </a:solidFill>
                <a:ea typeface="HY헤드라인M" pitchFamily="18" charset="-127"/>
              </a:rPr>
              <a:t> </a:t>
            </a:r>
            <a:r>
              <a:rPr kumimoji="1" lang="ko-KR" altLang="en-US" sz="2000" b="1" dirty="0">
                <a:solidFill>
                  <a:srgbClr val="000000"/>
                </a:solidFill>
                <a:ea typeface="HY헤드라인M" pitchFamily="18" charset="-127"/>
              </a:rPr>
              <a:t>대표적 물성</a:t>
            </a:r>
            <a:endParaRPr kumimoji="1" lang="en-US" altLang="ko-KR" sz="2000" b="1" dirty="0">
              <a:solidFill>
                <a:srgbClr val="000000"/>
              </a:solidFill>
              <a:ea typeface="HY헤드라인M" pitchFamily="18" charset="-127"/>
            </a:endParaRPr>
          </a:p>
        </p:txBody>
      </p:sp>
      <p:sp>
        <p:nvSpPr>
          <p:cNvPr id="12" name="제목 27"/>
          <p:cNvSpPr txBox="1">
            <a:spLocks/>
          </p:cNvSpPr>
          <p:nvPr/>
        </p:nvSpPr>
        <p:spPr>
          <a:xfrm>
            <a:off x="399011" y="214290"/>
            <a:ext cx="8024896" cy="677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kumimoji="1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ea typeface="+mj-ea"/>
                <a:cs typeface="+mj-cs"/>
              </a:rPr>
              <a:t>About </a:t>
            </a:r>
            <a:r>
              <a:rPr kumimoji="1" lang="ko-KR" altLang="en-US" sz="2800" b="1" kern="0" dirty="0">
                <a:solidFill>
                  <a:schemeClr val="accent1"/>
                </a:solidFill>
                <a:latin typeface="+mn-ea"/>
              </a:rPr>
              <a:t>상용화제</a:t>
            </a:r>
            <a:endParaRPr kumimoji="1" lang="en-US" altLang="ko-KR" sz="2800" b="1" kern="0" dirty="0">
              <a:solidFill>
                <a:schemeClr val="accent1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3411-7C57-481C-BA3E-8A56C2B72D05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434341" y="1472600"/>
            <a:ext cx="8281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수산화 </a:t>
            </a:r>
            <a:r>
              <a:rPr lang="ko-KR" altLang="en-US" dirty="0" err="1"/>
              <a:t>알류미늄이나</a:t>
            </a:r>
            <a:r>
              <a:rPr lang="ko-KR" altLang="en-US" dirty="0"/>
              <a:t> 수산화 마그네슘과 같은 </a:t>
            </a:r>
            <a:r>
              <a:rPr lang="ko-KR" altLang="en-US" dirty="0" err="1"/>
              <a:t>난연제를</a:t>
            </a:r>
            <a:r>
              <a:rPr lang="ko-KR" altLang="en-US" dirty="0"/>
              <a:t> 첨가한 </a:t>
            </a:r>
            <a:r>
              <a:rPr lang="ko-KR" altLang="en-US" dirty="0" err="1"/>
              <a:t>하로겐후리나</a:t>
            </a:r>
            <a:r>
              <a:rPr lang="en-US" altLang="ko-KR" dirty="0"/>
              <a:t> </a:t>
            </a:r>
            <a:r>
              <a:rPr lang="ko-KR" altLang="en-US" dirty="0" err="1"/>
              <a:t>난연</a:t>
            </a:r>
            <a:r>
              <a:rPr lang="ko-KR" altLang="en-US" dirty="0"/>
              <a:t> 케이블 </a:t>
            </a:r>
            <a:r>
              <a:rPr lang="ko-KR" altLang="en-US" dirty="0" err="1"/>
              <a:t>컴파운드를</a:t>
            </a:r>
            <a:r>
              <a:rPr lang="ko-KR" altLang="en-US" dirty="0"/>
              <a:t> 위한 상용화제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945307" y="5447900"/>
            <a:ext cx="16950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 err="1"/>
              <a:t>인장력</a:t>
            </a:r>
            <a:r>
              <a:rPr lang="ko-KR" altLang="en-US" sz="1600" dirty="0"/>
              <a:t> </a:t>
            </a:r>
            <a:r>
              <a:rPr lang="en-US" altLang="ko-KR" sz="1600" dirty="0"/>
              <a:t>(kg/cm2)</a:t>
            </a:r>
            <a:endParaRPr lang="ko-KR" altLang="en-US" sz="1600" dirty="0"/>
          </a:p>
        </p:txBody>
      </p:sp>
      <p:sp>
        <p:nvSpPr>
          <p:cNvPr id="10" name="직사각형 9"/>
          <p:cNvSpPr/>
          <p:nvPr/>
        </p:nvSpPr>
        <p:spPr>
          <a:xfrm>
            <a:off x="4630058" y="5455523"/>
            <a:ext cx="4228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/>
              <a:t>Sample : </a:t>
            </a:r>
            <a:r>
              <a:rPr lang="ko-KR" altLang="en-US" sz="1600" dirty="0"/>
              <a:t>수산화 알루미늄</a:t>
            </a:r>
            <a:r>
              <a:rPr lang="en-US" altLang="ko-KR" sz="1600" dirty="0"/>
              <a:t>61%, EVA 18%, LLDPE 10%, POE 5%, </a:t>
            </a:r>
            <a:r>
              <a:rPr lang="ko-KR" altLang="en-US" sz="1600" dirty="0"/>
              <a:t>상용화제</a:t>
            </a:r>
            <a:r>
              <a:rPr lang="en-US" altLang="ko-KR" sz="1600" dirty="0"/>
              <a:t> 5%, </a:t>
            </a:r>
            <a:r>
              <a:rPr lang="ko-KR" altLang="en-US" sz="1600" dirty="0"/>
              <a:t>기타 첨가제</a:t>
            </a:r>
            <a:r>
              <a:rPr lang="en-US" altLang="ko-KR" sz="1600" dirty="0"/>
              <a:t> 1% </a:t>
            </a:r>
            <a:endParaRPr lang="ko-KR" altLang="en-US" sz="1600" dirty="0"/>
          </a:p>
        </p:txBody>
      </p:sp>
      <p:graphicFrame>
        <p:nvGraphicFramePr>
          <p:cNvPr id="11" name="차트 10"/>
          <p:cNvGraphicFramePr/>
          <p:nvPr/>
        </p:nvGraphicFramePr>
        <p:xfrm>
          <a:off x="58026" y="2379551"/>
          <a:ext cx="4228222" cy="2932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차트 11"/>
          <p:cNvGraphicFramePr/>
          <p:nvPr/>
        </p:nvGraphicFramePr>
        <p:xfrm>
          <a:off x="4571968" y="2340186"/>
          <a:ext cx="4228222" cy="2932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제목 27"/>
          <p:cNvSpPr txBox="1">
            <a:spLocks/>
          </p:cNvSpPr>
          <p:nvPr/>
        </p:nvSpPr>
        <p:spPr>
          <a:xfrm>
            <a:off x="399011" y="214290"/>
            <a:ext cx="8024896" cy="677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kumimoji="1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ea typeface="+mj-ea"/>
                <a:cs typeface="+mj-cs"/>
              </a:rPr>
              <a:t>About </a:t>
            </a:r>
            <a:r>
              <a:rPr kumimoji="1" lang="ko-KR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ea typeface="+mj-ea"/>
                <a:cs typeface="+mj-cs"/>
              </a:rPr>
              <a:t>상용화제</a:t>
            </a:r>
            <a:endParaRPr kumimoji="1" lang="en-US" altLang="ko-KR" sz="2800" b="1" kern="0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51994" y="1099779"/>
            <a:ext cx="1799188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kumimoji="1" lang="en-US" altLang="ko-KR" sz="2000" b="1" dirty="0">
                <a:solidFill>
                  <a:srgbClr val="000000"/>
                </a:solidFill>
                <a:ea typeface="HY헤드라인M" pitchFamily="18" charset="-127"/>
              </a:rPr>
              <a:t> </a:t>
            </a:r>
            <a:r>
              <a:rPr kumimoji="1" lang="ko-KR" altLang="en-US" sz="2000" b="1" dirty="0">
                <a:solidFill>
                  <a:srgbClr val="000000"/>
                </a:solidFill>
                <a:ea typeface="HY헤드라인M" pitchFamily="18" charset="-127"/>
              </a:rPr>
              <a:t>대표적 적용</a:t>
            </a:r>
            <a:endParaRPr kumimoji="1" lang="en-US" altLang="ko-KR" sz="2000" b="1" dirty="0">
              <a:solidFill>
                <a:srgbClr val="000000"/>
              </a:solidFill>
              <a:ea typeface="HY헤드라인M" pitchFamily="18" charset="-127"/>
            </a:endParaRPr>
          </a:p>
        </p:txBody>
      </p:sp>
      <p:sp>
        <p:nvSpPr>
          <p:cNvPr id="13" name="제목 17">
            <a:hlinkClick r:id="rId5" action="ppaction://hlinksldjump"/>
          </p:cNvPr>
          <p:cNvSpPr txBox="1">
            <a:spLocks/>
          </p:cNvSpPr>
          <p:nvPr/>
        </p:nvSpPr>
        <p:spPr>
          <a:xfrm>
            <a:off x="6929454" y="6500834"/>
            <a:ext cx="1928826" cy="280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5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ea typeface="+mj-ea"/>
                <a:cs typeface="+mj-cs"/>
              </a:rPr>
              <a:t>Business Overview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3411-7C57-481C-BA3E-8A56C2B72D05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223907" y="1279295"/>
          <a:ext cx="4275839" cy="33480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1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809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</a:rPr>
                        <a:t>Item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</a:rPr>
                        <a:t>Unit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</a:rPr>
                        <a:t>PA 100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809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비중</a:t>
                      </a:r>
                      <a:r>
                        <a:rPr lang="en-US" altLang="ko-KR" sz="14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@23</a:t>
                      </a:r>
                      <a:r>
                        <a:rPr lang="en-US" altLang="ko-KR" sz="14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/>
                          <a:ea typeface="맑은 고딕"/>
                        </a:rPr>
                        <a:t>℃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g/cc</a:t>
                      </a:r>
                      <a:endParaRPr lang="ko-KR" altLang="en-US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0.923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809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용융지수</a:t>
                      </a:r>
                      <a:r>
                        <a:rPr lang="en-US" altLang="ko-KR" sz="14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(190</a:t>
                      </a:r>
                      <a:r>
                        <a:rPr lang="en-US" altLang="ko-KR" sz="14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/>
                          <a:ea typeface="맑은 고딕"/>
                        </a:rPr>
                        <a:t>℃</a:t>
                      </a:r>
                      <a:r>
                        <a:rPr lang="en-US" altLang="ko-KR" sz="14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/2.16kg)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g/10min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1.25</a:t>
                      </a:r>
                      <a:endParaRPr lang="ko-KR" altLang="en-US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809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경도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Shore D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51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809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인장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Mpa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22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809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신율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%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850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809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연화점</a:t>
                      </a:r>
                      <a:r>
                        <a:rPr lang="ko-KR" altLang="en-US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Softening Point(</a:t>
                      </a:r>
                      <a:r>
                        <a:rPr lang="en-US" altLang="ko-KR" sz="14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Vicat</a:t>
                      </a: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)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/>
                          <a:ea typeface="맑은 고딕"/>
                        </a:rPr>
                        <a:t>℃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809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Low Temp Brittleness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/>
                          <a:ea typeface="맑은 고딕"/>
                        </a:rPr>
                        <a:t>℃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-70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809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흡수력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/>
                          <a:ea typeface="맑은 고딕"/>
                        </a:rPr>
                        <a:t>Wt%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0.01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809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접착강도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Kg/cm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3.0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4282" y="4746720"/>
            <a:ext cx="5486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/>
              <a:t># </a:t>
            </a:r>
            <a:r>
              <a:rPr lang="ko-KR" altLang="en-US" sz="1050" dirty="0"/>
              <a:t>접착강도</a:t>
            </a:r>
            <a:r>
              <a:rPr lang="en-US" altLang="ko-KR" sz="1050" dirty="0"/>
              <a:t> : T-</a:t>
            </a:r>
            <a:r>
              <a:rPr lang="ko-KR" altLang="en-US" sz="1050" dirty="0"/>
              <a:t>박리 강도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68821" y="1214422"/>
            <a:ext cx="4067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접착성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레진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 100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는 무수물 기능이 첨가된 </a:t>
            </a:r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폴리머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베이스의 폴리에틸렌이며 알루미늄 </a:t>
            </a:r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컴포지트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패널로 </a:t>
            </a:r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사용가능합니다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sp>
        <p:nvSpPr>
          <p:cNvPr id="8" name="제목 2"/>
          <p:cNvSpPr txBox="1">
            <a:spLocks/>
          </p:cNvSpPr>
          <p:nvPr/>
        </p:nvSpPr>
        <p:spPr>
          <a:xfrm>
            <a:off x="6732240" y="1926375"/>
            <a:ext cx="1340222" cy="677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구조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그림 8" descr="structure.jpg"/>
          <p:cNvPicPr>
            <a:picLocks noChangeAspect="1"/>
          </p:cNvPicPr>
          <p:nvPr/>
        </p:nvPicPr>
        <p:blipFill>
          <a:blip r:embed="rId2" cstate="print"/>
          <a:srcRect l="9615" t="20474" r="3855"/>
          <a:stretch>
            <a:fillRect/>
          </a:stretch>
        </p:blipFill>
        <p:spPr>
          <a:xfrm>
            <a:off x="4978814" y="2497074"/>
            <a:ext cx="3857652" cy="1937388"/>
          </a:xfrm>
          <a:prstGeom prst="rect">
            <a:avLst/>
          </a:prstGeom>
        </p:spPr>
      </p:pic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223907" y="5500702"/>
          <a:ext cx="7755774" cy="6696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2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2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26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26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26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4809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</a:rPr>
                        <a:t>Feed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</a:rPr>
                        <a:t>Compression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</a:rPr>
                        <a:t>Metering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</a:rPr>
                        <a:t>Adapter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</a:rPr>
                        <a:t>Die/Gate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</a:rPr>
                        <a:t>Melt Temp.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809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190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lang="ko-KR" altLang="en-US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220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220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220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220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제목 2"/>
          <p:cNvSpPr txBox="1">
            <a:spLocks/>
          </p:cNvSpPr>
          <p:nvPr/>
        </p:nvSpPr>
        <p:spPr>
          <a:xfrm>
            <a:off x="206260" y="5000636"/>
            <a:ext cx="1722534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Processing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6143644"/>
            <a:ext cx="7351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T-Die(Co-Extruder) : 3-manifold type</a:t>
            </a:r>
          </a:p>
        </p:txBody>
      </p:sp>
      <p:grpSp>
        <p:nvGrpSpPr>
          <p:cNvPr id="16" name="그룹 15"/>
          <p:cNvGrpSpPr/>
          <p:nvPr/>
        </p:nvGrpSpPr>
        <p:grpSpPr>
          <a:xfrm>
            <a:off x="4575605" y="3211454"/>
            <a:ext cx="1032087" cy="1412535"/>
            <a:chOff x="4741893" y="2714620"/>
            <a:chExt cx="1032087" cy="1412535"/>
          </a:xfrm>
        </p:grpSpPr>
        <p:sp>
          <p:nvSpPr>
            <p:cNvPr id="10" name="TextBox 9"/>
            <p:cNvSpPr txBox="1"/>
            <p:nvPr/>
          </p:nvSpPr>
          <p:spPr>
            <a:xfrm>
              <a:off x="4741893" y="3757823"/>
              <a:ext cx="1032087" cy="369332"/>
            </a:xfrm>
            <a:prstGeom prst="rect">
              <a:avLst/>
            </a:prstGeom>
            <a:gradFill flip="none" rotWithShape="1">
              <a:gsLst>
                <a:gs pos="0">
                  <a:srgbClr val="F0844E"/>
                </a:gs>
                <a:gs pos="100000">
                  <a:srgbClr val="FAD7B8">
                    <a:alpha val="65000"/>
                  </a:srgbClr>
                </a:gs>
                <a:gs pos="55000">
                  <a:schemeClr val="bg1"/>
                </a:gs>
              </a:gsLst>
              <a:lin ang="16200000" scaled="0"/>
              <a:tileRect/>
            </a:gradFill>
            <a:ln>
              <a:solidFill>
                <a:srgbClr val="A1510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PA100</a:t>
              </a:r>
              <a:endParaRPr lang="ko-KR" altLang="en-US" b="1" dirty="0">
                <a:solidFill>
                  <a:schemeClr val="accent1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0" name="설명선 1(강조선) 29"/>
            <p:cNvSpPr/>
            <p:nvPr/>
          </p:nvSpPr>
          <p:spPr>
            <a:xfrm>
              <a:off x="5517633" y="2714620"/>
              <a:ext cx="185339" cy="430604"/>
            </a:xfrm>
            <a:prstGeom prst="accentCallout1">
              <a:avLst>
                <a:gd name="adj1" fmla="val 46659"/>
                <a:gd name="adj2" fmla="val -22723"/>
                <a:gd name="adj3" fmla="val 242667"/>
                <a:gd name="adj4" fmla="val -155846"/>
              </a:avLst>
            </a:prstGeom>
            <a:noFill/>
            <a:ln>
              <a:solidFill>
                <a:srgbClr val="A151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오른쪽 화살표 16"/>
          <p:cNvSpPr/>
          <p:nvPr/>
        </p:nvSpPr>
        <p:spPr>
          <a:xfrm>
            <a:off x="5311780" y="3201294"/>
            <a:ext cx="403228" cy="62302"/>
          </a:xfrm>
          <a:prstGeom prst="rightArrow">
            <a:avLst>
              <a:gd name="adj1" fmla="val 50000"/>
              <a:gd name="adj2" fmla="val 168231"/>
            </a:avLst>
          </a:prstGeom>
          <a:solidFill>
            <a:srgbClr val="A1510F"/>
          </a:solidFill>
          <a:ln>
            <a:solidFill>
              <a:srgbClr val="A151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오른쪽 화살표 17"/>
          <p:cNvSpPr/>
          <p:nvPr/>
        </p:nvSpPr>
        <p:spPr>
          <a:xfrm>
            <a:off x="5311780" y="3589916"/>
            <a:ext cx="403228" cy="62302"/>
          </a:xfrm>
          <a:prstGeom prst="rightArrow">
            <a:avLst>
              <a:gd name="adj1" fmla="val 50000"/>
              <a:gd name="adj2" fmla="val 172308"/>
            </a:avLst>
          </a:prstGeom>
          <a:solidFill>
            <a:srgbClr val="A1510F"/>
          </a:solidFill>
          <a:ln>
            <a:solidFill>
              <a:srgbClr val="A151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제목 27"/>
          <p:cNvSpPr txBox="1">
            <a:spLocks/>
          </p:cNvSpPr>
          <p:nvPr/>
        </p:nvSpPr>
        <p:spPr>
          <a:xfrm>
            <a:off x="399011" y="214290"/>
            <a:ext cx="8024896" cy="677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kumimoji="1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ea typeface="+mj-ea"/>
                <a:cs typeface="+mj-cs"/>
              </a:rPr>
              <a:t>About </a:t>
            </a:r>
            <a:r>
              <a:rPr kumimoji="1" lang="ko-KR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ea typeface="+mj-ea"/>
                <a:cs typeface="+mj-cs"/>
              </a:rPr>
              <a:t>접착성</a:t>
            </a:r>
            <a:r>
              <a:rPr kumimoji="1" lang="ko-KR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ea typeface="+mj-ea"/>
                <a:cs typeface="+mj-cs"/>
              </a:rPr>
              <a:t> </a:t>
            </a:r>
            <a:r>
              <a:rPr kumimoji="1" lang="ko-KR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ea typeface="+mj-ea"/>
                <a:cs typeface="+mj-cs"/>
              </a:rPr>
              <a:t>컴파운드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제목 17">
            <a:hlinkClick r:id="rId3" action="ppaction://hlinksldjump"/>
          </p:cNvPr>
          <p:cNvSpPr txBox="1">
            <a:spLocks/>
          </p:cNvSpPr>
          <p:nvPr/>
        </p:nvSpPr>
        <p:spPr>
          <a:xfrm>
            <a:off x="6929454" y="6500834"/>
            <a:ext cx="1928826" cy="280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5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ea typeface="+mj-ea"/>
                <a:cs typeface="+mj-cs"/>
              </a:rPr>
              <a:t>Business Overview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9792396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6423025" y="0"/>
            <a:ext cx="2732036" cy="68580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399011" y="214290"/>
            <a:ext cx="8024896" cy="677205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About UNIENCE</a:t>
            </a:r>
            <a:endParaRPr lang="en-US" altLang="ko-KR" dirty="0"/>
          </a:p>
        </p:txBody>
      </p:sp>
      <p:sp>
        <p:nvSpPr>
          <p:cNvPr id="6" name="TextBox 5"/>
          <p:cNvSpPr txBox="1"/>
          <p:nvPr/>
        </p:nvSpPr>
        <p:spPr>
          <a:xfrm>
            <a:off x="226167" y="1268760"/>
            <a:ext cx="63158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Unience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는 자연과 인간을 소중히 생각하는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</a:p>
          <a:p>
            <a:pPr>
              <a:lnSpc>
                <a:spcPct val="200000"/>
              </a:lnSpc>
            </a:pP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친환경 제조업체입니다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graphicFrame>
        <p:nvGraphicFramePr>
          <p:cNvPr id="29" name="표 28"/>
          <p:cNvGraphicFramePr>
            <a:graphicFrameLocks noGrp="1"/>
          </p:cNvGraphicFramePr>
          <p:nvPr/>
        </p:nvGraphicFramePr>
        <p:xfrm>
          <a:off x="251520" y="3596198"/>
          <a:ext cx="4666494" cy="24970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2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4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618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b="1" dirty="0">
                          <a:solidFill>
                            <a:schemeClr val="accent1"/>
                          </a:solidFill>
                        </a:rPr>
                        <a:t>Company</a:t>
                      </a:r>
                      <a:endParaRPr lang="ko-KR" altLang="en-US" sz="15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15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CEO</a:t>
                      </a:r>
                      <a:endParaRPr lang="ko-KR" altLang="en-US" sz="15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1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UNIENCE</a:t>
                      </a:r>
                      <a:endParaRPr lang="ko-KR" altLang="en-US" sz="15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김철환 대표</a:t>
                      </a:r>
                      <a:endParaRPr lang="en-US" altLang="ko-KR" sz="15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183"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ko-KR" altLang="en-US" sz="15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설립일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ko-KR" altLang="en-US" sz="1500" b="1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직원수</a:t>
                      </a:r>
                      <a:endParaRPr lang="ko-KR" altLang="en-US" sz="15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1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2000</a:t>
                      </a:r>
                      <a:r>
                        <a:rPr lang="ko-KR" altLang="en-US" sz="15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년 </a:t>
                      </a:r>
                      <a:r>
                        <a:rPr lang="en-US" altLang="ko-KR" sz="15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ko-KR" altLang="en-US" sz="15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월 </a:t>
                      </a:r>
                      <a:r>
                        <a:rPr lang="en-US" altLang="ko-KR" sz="15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5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일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  <a:endParaRPr lang="ko-KR" altLang="en-US" sz="15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183"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15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Website</a:t>
                      </a:r>
                      <a:endParaRPr lang="ko-KR" altLang="en-US" sz="15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endParaRPr lang="ko-KR" altLang="en-US" sz="15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1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www.unience.co.kr</a:t>
                      </a:r>
                      <a:endParaRPr lang="ko-KR" altLang="en-US" sz="15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Freeform 7"/>
          <p:cNvSpPr>
            <a:spLocks noEditPoints="1"/>
          </p:cNvSpPr>
          <p:nvPr/>
        </p:nvSpPr>
        <p:spPr bwMode="auto">
          <a:xfrm>
            <a:off x="6423025" y="0"/>
            <a:ext cx="2720975" cy="6858000"/>
          </a:xfrm>
          <a:custGeom>
            <a:avLst/>
            <a:gdLst>
              <a:gd name="T0" fmla="*/ 1714 w 1714"/>
              <a:gd name="T1" fmla="*/ 1066 h 4320"/>
              <a:gd name="T2" fmla="*/ 1168 w 1714"/>
              <a:gd name="T3" fmla="*/ 0 h 4320"/>
              <a:gd name="T4" fmla="*/ 1160 w 1714"/>
              <a:gd name="T5" fmla="*/ 752 h 4320"/>
              <a:gd name="T6" fmla="*/ 248 w 1714"/>
              <a:gd name="T7" fmla="*/ 1278 h 4320"/>
              <a:gd name="T8" fmla="*/ 636 w 1714"/>
              <a:gd name="T9" fmla="*/ 0 h 4320"/>
              <a:gd name="T10" fmla="*/ 244 w 1714"/>
              <a:gd name="T11" fmla="*/ 218 h 4320"/>
              <a:gd name="T12" fmla="*/ 0 w 1714"/>
              <a:gd name="T13" fmla="*/ 86 h 4320"/>
              <a:gd name="T14" fmla="*/ 240 w 1714"/>
              <a:gd name="T15" fmla="*/ 1278 h 4320"/>
              <a:gd name="T16" fmla="*/ 0 w 1714"/>
              <a:gd name="T17" fmla="*/ 1150 h 4320"/>
              <a:gd name="T18" fmla="*/ 30 w 1714"/>
              <a:gd name="T19" fmla="*/ 1404 h 4320"/>
              <a:gd name="T20" fmla="*/ 0 w 1714"/>
              <a:gd name="T21" fmla="*/ 1430 h 4320"/>
              <a:gd name="T22" fmla="*/ 238 w 1714"/>
              <a:gd name="T23" fmla="*/ 2346 h 4320"/>
              <a:gd name="T24" fmla="*/ 0 w 1714"/>
              <a:gd name="T25" fmla="*/ 2494 h 4320"/>
              <a:gd name="T26" fmla="*/ 1154 w 1714"/>
              <a:gd name="T27" fmla="*/ 2882 h 4320"/>
              <a:gd name="T28" fmla="*/ 242 w 1714"/>
              <a:gd name="T29" fmla="*/ 3408 h 4320"/>
              <a:gd name="T30" fmla="*/ 0 w 1714"/>
              <a:gd name="T31" fmla="*/ 3278 h 4320"/>
              <a:gd name="T32" fmla="*/ 238 w 1714"/>
              <a:gd name="T33" fmla="*/ 4320 h 4320"/>
              <a:gd name="T34" fmla="*/ 246 w 1714"/>
              <a:gd name="T35" fmla="*/ 3416 h 4320"/>
              <a:gd name="T36" fmla="*/ 1158 w 1714"/>
              <a:gd name="T37" fmla="*/ 3942 h 4320"/>
              <a:gd name="T38" fmla="*/ 504 w 1714"/>
              <a:gd name="T39" fmla="*/ 4320 h 4320"/>
              <a:gd name="T40" fmla="*/ 634 w 1714"/>
              <a:gd name="T41" fmla="*/ 4254 h 4320"/>
              <a:gd name="T42" fmla="*/ 1714 w 1714"/>
              <a:gd name="T43" fmla="*/ 4268 h 4320"/>
              <a:gd name="T44" fmla="*/ 1166 w 1714"/>
              <a:gd name="T45" fmla="*/ 3942 h 4320"/>
              <a:gd name="T46" fmla="*/ 1714 w 1714"/>
              <a:gd name="T47" fmla="*/ 3204 h 4320"/>
              <a:gd name="T48" fmla="*/ 1602 w 1714"/>
              <a:gd name="T49" fmla="*/ 3130 h 4320"/>
              <a:gd name="T50" fmla="*/ 1688 w 1714"/>
              <a:gd name="T51" fmla="*/ 2582 h 4320"/>
              <a:gd name="T52" fmla="*/ 1714 w 1714"/>
              <a:gd name="T53" fmla="*/ 2558 h 4320"/>
              <a:gd name="T54" fmla="*/ 1168 w 1714"/>
              <a:gd name="T55" fmla="*/ 2874 h 4320"/>
              <a:gd name="T56" fmla="*/ 1714 w 1714"/>
              <a:gd name="T57" fmla="*/ 1504 h 4320"/>
              <a:gd name="T58" fmla="*/ 1164 w 1714"/>
              <a:gd name="T59" fmla="*/ 1814 h 4320"/>
              <a:gd name="T60" fmla="*/ 250 w 1714"/>
              <a:gd name="T61" fmla="*/ 1286 h 4320"/>
              <a:gd name="T62" fmla="*/ 1714 w 1714"/>
              <a:gd name="T63" fmla="*/ 1076 h 4320"/>
              <a:gd name="T64" fmla="*/ 1160 w 1714"/>
              <a:gd name="T65" fmla="*/ 2874 h 4320"/>
              <a:gd name="T66" fmla="*/ 246 w 1714"/>
              <a:gd name="T67" fmla="*/ 1292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14" h="4320">
                <a:moveTo>
                  <a:pt x="1714" y="1076"/>
                </a:moveTo>
                <a:lnTo>
                  <a:pt x="1714" y="1066"/>
                </a:lnTo>
                <a:lnTo>
                  <a:pt x="1168" y="752"/>
                </a:lnTo>
                <a:lnTo>
                  <a:pt x="1168" y="0"/>
                </a:lnTo>
                <a:lnTo>
                  <a:pt x="1160" y="0"/>
                </a:lnTo>
                <a:lnTo>
                  <a:pt x="1160" y="752"/>
                </a:lnTo>
                <a:lnTo>
                  <a:pt x="922" y="890"/>
                </a:lnTo>
                <a:lnTo>
                  <a:pt x="248" y="1278"/>
                </a:lnTo>
                <a:lnTo>
                  <a:pt x="248" y="224"/>
                </a:lnTo>
                <a:lnTo>
                  <a:pt x="636" y="0"/>
                </a:lnTo>
                <a:lnTo>
                  <a:pt x="620" y="0"/>
                </a:lnTo>
                <a:lnTo>
                  <a:pt x="244" y="218"/>
                </a:lnTo>
                <a:lnTo>
                  <a:pt x="0" y="76"/>
                </a:lnTo>
                <a:lnTo>
                  <a:pt x="0" y="86"/>
                </a:lnTo>
                <a:lnTo>
                  <a:pt x="240" y="224"/>
                </a:lnTo>
                <a:lnTo>
                  <a:pt x="240" y="1278"/>
                </a:lnTo>
                <a:lnTo>
                  <a:pt x="0" y="1140"/>
                </a:lnTo>
                <a:lnTo>
                  <a:pt x="0" y="1150"/>
                </a:lnTo>
                <a:lnTo>
                  <a:pt x="234" y="1286"/>
                </a:lnTo>
                <a:lnTo>
                  <a:pt x="30" y="1404"/>
                </a:lnTo>
                <a:lnTo>
                  <a:pt x="0" y="1422"/>
                </a:lnTo>
                <a:lnTo>
                  <a:pt x="0" y="1430"/>
                </a:lnTo>
                <a:lnTo>
                  <a:pt x="238" y="1292"/>
                </a:lnTo>
                <a:lnTo>
                  <a:pt x="238" y="2346"/>
                </a:lnTo>
                <a:lnTo>
                  <a:pt x="0" y="2484"/>
                </a:lnTo>
                <a:lnTo>
                  <a:pt x="0" y="2494"/>
                </a:lnTo>
                <a:lnTo>
                  <a:pt x="242" y="2354"/>
                </a:lnTo>
                <a:lnTo>
                  <a:pt x="1154" y="2882"/>
                </a:lnTo>
                <a:lnTo>
                  <a:pt x="862" y="3050"/>
                </a:lnTo>
                <a:lnTo>
                  <a:pt x="242" y="3408"/>
                </a:lnTo>
                <a:lnTo>
                  <a:pt x="0" y="3268"/>
                </a:lnTo>
                <a:lnTo>
                  <a:pt x="0" y="3278"/>
                </a:lnTo>
                <a:lnTo>
                  <a:pt x="238" y="3416"/>
                </a:lnTo>
                <a:lnTo>
                  <a:pt x="238" y="4320"/>
                </a:lnTo>
                <a:lnTo>
                  <a:pt x="246" y="4320"/>
                </a:lnTo>
                <a:lnTo>
                  <a:pt x="246" y="3416"/>
                </a:lnTo>
                <a:lnTo>
                  <a:pt x="1158" y="2888"/>
                </a:lnTo>
                <a:lnTo>
                  <a:pt x="1158" y="3942"/>
                </a:lnTo>
                <a:lnTo>
                  <a:pt x="1084" y="3986"/>
                </a:lnTo>
                <a:lnTo>
                  <a:pt x="504" y="4320"/>
                </a:lnTo>
                <a:lnTo>
                  <a:pt x="520" y="4320"/>
                </a:lnTo>
                <a:lnTo>
                  <a:pt x="634" y="4254"/>
                </a:lnTo>
                <a:lnTo>
                  <a:pt x="1162" y="3950"/>
                </a:lnTo>
                <a:lnTo>
                  <a:pt x="1714" y="4268"/>
                </a:lnTo>
                <a:lnTo>
                  <a:pt x="1714" y="4258"/>
                </a:lnTo>
                <a:lnTo>
                  <a:pt x="1166" y="3942"/>
                </a:lnTo>
                <a:lnTo>
                  <a:pt x="1166" y="2888"/>
                </a:lnTo>
                <a:lnTo>
                  <a:pt x="1714" y="3204"/>
                </a:lnTo>
                <a:lnTo>
                  <a:pt x="1714" y="3196"/>
                </a:lnTo>
                <a:lnTo>
                  <a:pt x="1602" y="3130"/>
                </a:lnTo>
                <a:lnTo>
                  <a:pt x="1170" y="2882"/>
                </a:lnTo>
                <a:lnTo>
                  <a:pt x="1688" y="2582"/>
                </a:lnTo>
                <a:lnTo>
                  <a:pt x="1714" y="2568"/>
                </a:lnTo>
                <a:lnTo>
                  <a:pt x="1714" y="2558"/>
                </a:lnTo>
                <a:lnTo>
                  <a:pt x="1650" y="2596"/>
                </a:lnTo>
                <a:lnTo>
                  <a:pt x="1168" y="2874"/>
                </a:lnTo>
                <a:lnTo>
                  <a:pt x="1168" y="1820"/>
                </a:lnTo>
                <a:lnTo>
                  <a:pt x="1714" y="1504"/>
                </a:lnTo>
                <a:lnTo>
                  <a:pt x="1714" y="1496"/>
                </a:lnTo>
                <a:lnTo>
                  <a:pt x="1164" y="1814"/>
                </a:lnTo>
                <a:lnTo>
                  <a:pt x="1064" y="1756"/>
                </a:lnTo>
                <a:lnTo>
                  <a:pt x="250" y="1286"/>
                </a:lnTo>
                <a:lnTo>
                  <a:pt x="1164" y="758"/>
                </a:lnTo>
                <a:lnTo>
                  <a:pt x="1714" y="1076"/>
                </a:lnTo>
                <a:close/>
                <a:moveTo>
                  <a:pt x="1160" y="1820"/>
                </a:moveTo>
                <a:lnTo>
                  <a:pt x="1160" y="2874"/>
                </a:lnTo>
                <a:lnTo>
                  <a:pt x="246" y="2346"/>
                </a:lnTo>
                <a:lnTo>
                  <a:pt x="246" y="1292"/>
                </a:lnTo>
                <a:lnTo>
                  <a:pt x="1160" y="182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pic>
        <p:nvPicPr>
          <p:cNvPr id="16" name="그림 15" descr="Unience건물_04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1532" y="3596196"/>
            <a:ext cx="3312368" cy="2484276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3411-7C57-481C-BA3E-8A56C2B72D05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9591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015" y="260648"/>
            <a:ext cx="9002395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8750" y="9683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4400" b="1" kern="0" dirty="0">
              <a:solidFill>
                <a:schemeClr val="accent1"/>
              </a:solidFill>
              <a:latin typeface="+mj-lt"/>
              <a:ea typeface="HY헤드라인M"/>
            </a:endParaRPr>
          </a:p>
        </p:txBody>
      </p:sp>
      <p:sp>
        <p:nvSpPr>
          <p:cNvPr id="13" name="제목 12"/>
          <p:cNvSpPr>
            <a:spLocks noGrp="1"/>
          </p:cNvSpPr>
          <p:nvPr>
            <p:ph type="title"/>
          </p:nvPr>
        </p:nvSpPr>
        <p:spPr>
          <a:xfrm>
            <a:off x="399011" y="214290"/>
            <a:ext cx="8024896" cy="677205"/>
          </a:xfrm>
        </p:spPr>
        <p:txBody>
          <a:bodyPr>
            <a:normAutofit/>
          </a:bodyPr>
          <a:lstStyle/>
          <a:p>
            <a:r>
              <a:rPr kumimoji="1" lang="en-US" altLang="ko-KR" kern="0" dirty="0">
                <a:ea typeface="HY헤드라인M"/>
              </a:rPr>
              <a:t>Location - Overseas</a:t>
            </a:r>
            <a:endParaRPr lang="ko-KR" altLang="en-US" dirty="0"/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3411-7C57-481C-BA3E-8A56C2B72D05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109" name="대각선 방향의 모서리가 둥근 사각형 108"/>
          <p:cNvSpPr/>
          <p:nvPr/>
        </p:nvSpPr>
        <p:spPr>
          <a:xfrm>
            <a:off x="1619672" y="3053720"/>
            <a:ext cx="936000" cy="21602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75000"/>
              <a:alpha val="9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/>
              <a:t>U.S.A</a:t>
            </a:r>
            <a:endParaRPr lang="ko-KR" altLang="en-US" sz="1100" b="1" dirty="0"/>
          </a:p>
        </p:txBody>
      </p:sp>
      <p:sp>
        <p:nvSpPr>
          <p:cNvPr id="110" name="대각선 방향의 모서리가 둥근 사각형 109"/>
          <p:cNvSpPr/>
          <p:nvPr/>
        </p:nvSpPr>
        <p:spPr>
          <a:xfrm>
            <a:off x="1439652" y="2498122"/>
            <a:ext cx="936000" cy="21602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75000"/>
              <a:alpha val="9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/>
              <a:t>CANADA</a:t>
            </a:r>
            <a:endParaRPr lang="ko-KR" altLang="en-US" sz="1100" b="1" dirty="0"/>
          </a:p>
        </p:txBody>
      </p:sp>
      <p:sp>
        <p:nvSpPr>
          <p:cNvPr id="113" name="대각선 방향의 모서리가 둥근 사각형 112"/>
          <p:cNvSpPr/>
          <p:nvPr/>
        </p:nvSpPr>
        <p:spPr>
          <a:xfrm>
            <a:off x="7459940" y="4630276"/>
            <a:ext cx="1123692" cy="21602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75000"/>
              <a:alpha val="9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/>
              <a:t>AUSTRALIA</a:t>
            </a:r>
            <a:endParaRPr lang="ko-KR" altLang="en-US" sz="1100" b="1" dirty="0"/>
          </a:p>
        </p:txBody>
      </p:sp>
      <p:sp>
        <p:nvSpPr>
          <p:cNvPr id="124" name="대각선 방향의 모서리가 둥근 사각형 123"/>
          <p:cNvSpPr/>
          <p:nvPr/>
        </p:nvSpPr>
        <p:spPr>
          <a:xfrm>
            <a:off x="6804352" y="2960948"/>
            <a:ext cx="936000" cy="21602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75000"/>
              <a:alpha val="9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/>
              <a:t>KOREA</a:t>
            </a:r>
            <a:endParaRPr lang="ko-KR" altLang="en-US" sz="1100" b="1" dirty="0"/>
          </a:p>
        </p:txBody>
      </p:sp>
      <p:sp>
        <p:nvSpPr>
          <p:cNvPr id="130" name="선"/>
          <p:cNvSpPr/>
          <p:nvPr/>
        </p:nvSpPr>
        <p:spPr>
          <a:xfrm>
            <a:off x="2561222" y="1775849"/>
            <a:ext cx="1917806" cy="14011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9240" y="21600"/>
                </a:lnTo>
                <a:lnTo>
                  <a:pt x="21600" y="12395"/>
                </a:lnTo>
                <a:lnTo>
                  <a:pt x="21600" y="0"/>
                </a:lnTo>
              </a:path>
            </a:pathLst>
          </a:custGeom>
          <a:ln w="25400">
            <a:solidFill>
              <a:schemeClr val="tx1"/>
            </a:solidFill>
            <a:miter lim="400000"/>
            <a:headEnd type="oval"/>
            <a:tailEnd type="oval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34" name="선"/>
          <p:cNvSpPr/>
          <p:nvPr/>
        </p:nvSpPr>
        <p:spPr>
          <a:xfrm>
            <a:off x="7740353" y="1628800"/>
            <a:ext cx="360039" cy="1379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9240" y="21600"/>
                </a:lnTo>
                <a:lnTo>
                  <a:pt x="21600" y="12395"/>
                </a:lnTo>
                <a:lnTo>
                  <a:pt x="21600" y="0"/>
                </a:lnTo>
              </a:path>
            </a:pathLst>
          </a:custGeom>
          <a:ln w="25400">
            <a:solidFill>
              <a:schemeClr val="tx1"/>
            </a:solidFill>
            <a:miter lim="400000"/>
            <a:headEnd type="oval"/>
            <a:tailEnd type="oval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 sz="3200"/>
          </a:p>
        </p:txBody>
      </p:sp>
      <p:sp>
        <p:nvSpPr>
          <p:cNvPr id="135" name="선"/>
          <p:cNvSpPr/>
          <p:nvPr/>
        </p:nvSpPr>
        <p:spPr>
          <a:xfrm>
            <a:off x="6084169" y="4750264"/>
            <a:ext cx="1375772" cy="6698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6306" y="12371"/>
                </a:lnTo>
                <a:lnTo>
                  <a:pt x="3949" y="12371"/>
                </a:lnTo>
                <a:lnTo>
                  <a:pt x="0" y="21600"/>
                </a:lnTo>
              </a:path>
            </a:pathLst>
          </a:custGeom>
          <a:ln w="25400">
            <a:solidFill>
              <a:schemeClr val="tx1"/>
            </a:solidFill>
            <a:miter lim="400000"/>
            <a:headEnd type="oval"/>
            <a:tailEnd type="oval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 sz="3200"/>
          </a:p>
        </p:txBody>
      </p:sp>
      <p:sp>
        <p:nvSpPr>
          <p:cNvPr id="136" name="선"/>
          <p:cNvSpPr/>
          <p:nvPr/>
        </p:nvSpPr>
        <p:spPr>
          <a:xfrm>
            <a:off x="731263" y="2746939"/>
            <a:ext cx="912722" cy="585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6306" y="12371"/>
                </a:lnTo>
                <a:lnTo>
                  <a:pt x="3949" y="12371"/>
                </a:lnTo>
                <a:lnTo>
                  <a:pt x="0" y="21600"/>
                </a:lnTo>
              </a:path>
            </a:pathLst>
          </a:custGeom>
          <a:ln w="25400">
            <a:solidFill>
              <a:schemeClr val="tx1"/>
            </a:solidFill>
            <a:miter lim="400000"/>
            <a:headEnd type="oval"/>
            <a:tailEnd type="oval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 sz="3200"/>
          </a:p>
        </p:txBody>
      </p:sp>
      <p:sp>
        <p:nvSpPr>
          <p:cNvPr id="137" name="선"/>
          <p:cNvSpPr/>
          <p:nvPr/>
        </p:nvSpPr>
        <p:spPr>
          <a:xfrm>
            <a:off x="1432033" y="3309177"/>
            <a:ext cx="828092" cy="17531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6306" y="12371"/>
                </a:lnTo>
                <a:lnTo>
                  <a:pt x="3949" y="12371"/>
                </a:lnTo>
                <a:lnTo>
                  <a:pt x="0" y="21600"/>
                </a:lnTo>
              </a:path>
            </a:pathLst>
          </a:custGeom>
          <a:ln w="25400">
            <a:solidFill>
              <a:schemeClr val="tx1"/>
            </a:solidFill>
            <a:miter lim="400000"/>
            <a:headEnd type="oval"/>
            <a:tailEnd type="oval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 sz="3200"/>
          </a:p>
        </p:txBody>
      </p:sp>
      <p:sp>
        <p:nvSpPr>
          <p:cNvPr id="138" name="Rectangle 71"/>
          <p:cNvSpPr>
            <a:spLocks noChangeArrowheads="1"/>
          </p:cNvSpPr>
          <p:nvPr/>
        </p:nvSpPr>
        <p:spPr bwMode="auto">
          <a:xfrm>
            <a:off x="6501880" y="732450"/>
            <a:ext cx="2980912" cy="100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006600"/>
              </a:buClr>
              <a:buSzPct val="60000"/>
            </a:pPr>
            <a:r>
              <a:rPr lang="en-US" altLang="ko-KR" sz="1400" b="1" dirty="0" err="1">
                <a:latin typeface="+mj-lt"/>
                <a:ea typeface="HY헤드라인M" pitchFamily="18" charset="-127"/>
              </a:rPr>
              <a:t>Unience</a:t>
            </a:r>
            <a:r>
              <a:rPr lang="en-US" altLang="ko-KR" sz="1400" b="1" dirty="0">
                <a:latin typeface="+mj-lt"/>
                <a:ea typeface="HY헤드라인M" pitchFamily="18" charset="-127"/>
              </a:rPr>
              <a:t> Korea Co. Ltd</a:t>
            </a:r>
          </a:p>
          <a:p>
            <a:pPr>
              <a:spcBef>
                <a:spcPct val="20000"/>
              </a:spcBef>
              <a:buClr>
                <a:srgbClr val="006600"/>
              </a:buClr>
              <a:buSzPct val="60000"/>
            </a:pPr>
            <a:r>
              <a:rPr lang="en-US" altLang="ko-KR" sz="1200" dirty="0">
                <a:latin typeface="+mj-lt"/>
                <a:ea typeface="HY헤드라인M" pitchFamily="18" charset="-127"/>
              </a:rPr>
              <a:t>8F S-08, Garden5 Tool 10, </a:t>
            </a:r>
          </a:p>
          <a:p>
            <a:pPr>
              <a:spcBef>
                <a:spcPct val="20000"/>
              </a:spcBef>
              <a:buClr>
                <a:srgbClr val="006600"/>
              </a:buClr>
              <a:buSzPct val="60000"/>
            </a:pPr>
            <a:r>
              <a:rPr lang="en-US" altLang="ko-KR" sz="1200" dirty="0" err="1">
                <a:latin typeface="+mj-lt"/>
                <a:ea typeface="HY헤드라인M" pitchFamily="18" charset="-127"/>
              </a:rPr>
              <a:t>Chungmin-ro</a:t>
            </a:r>
            <a:r>
              <a:rPr lang="en-US" altLang="ko-KR" sz="1200" dirty="0">
                <a:latin typeface="+mj-lt"/>
                <a:ea typeface="HY헤드라인M" pitchFamily="18" charset="-127"/>
              </a:rPr>
              <a:t>, </a:t>
            </a:r>
            <a:r>
              <a:rPr lang="en-US" altLang="ko-KR" sz="1200" dirty="0" err="1">
                <a:latin typeface="+mj-lt"/>
                <a:ea typeface="HY헤드라인M" pitchFamily="18" charset="-127"/>
              </a:rPr>
              <a:t>Songpa-gu</a:t>
            </a:r>
            <a:r>
              <a:rPr lang="en-US" altLang="ko-KR" sz="1200" dirty="0">
                <a:latin typeface="+mj-lt"/>
                <a:ea typeface="HY헤드라인M" pitchFamily="18" charset="-127"/>
              </a:rPr>
              <a:t>, Seoul,</a:t>
            </a:r>
          </a:p>
          <a:p>
            <a:pPr>
              <a:spcBef>
                <a:spcPct val="20000"/>
              </a:spcBef>
              <a:buClr>
                <a:srgbClr val="006600"/>
              </a:buClr>
              <a:buSzPct val="60000"/>
            </a:pPr>
            <a:r>
              <a:rPr lang="en-US" altLang="ko-KR" sz="1200" dirty="0">
                <a:latin typeface="+mj-lt"/>
                <a:ea typeface="HY헤드라인M" pitchFamily="18" charset="-127"/>
              </a:rPr>
              <a:t>Korea 05840</a:t>
            </a:r>
            <a:endParaRPr lang="en-US" altLang="ko-KR" sz="1000" dirty="0">
              <a:latin typeface="+mj-lt"/>
              <a:ea typeface="HY헤드라인M" pitchFamily="18" charset="-127"/>
            </a:endParaRPr>
          </a:p>
        </p:txBody>
      </p:sp>
      <p:sp>
        <p:nvSpPr>
          <p:cNvPr id="139" name="Rectangle 71"/>
          <p:cNvSpPr>
            <a:spLocks noChangeArrowheads="1"/>
          </p:cNvSpPr>
          <p:nvPr/>
        </p:nvSpPr>
        <p:spPr bwMode="auto">
          <a:xfrm>
            <a:off x="3823440" y="803275"/>
            <a:ext cx="2980912" cy="97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006600"/>
              </a:buClr>
              <a:buSzPct val="60000"/>
            </a:pPr>
            <a:r>
              <a:rPr lang="en-US" altLang="ko-KR" sz="1400" b="1" dirty="0" err="1">
                <a:latin typeface="+mj-lt"/>
                <a:ea typeface="HY헤드라인M" pitchFamily="18" charset="-127"/>
              </a:rPr>
              <a:t>Unience</a:t>
            </a:r>
            <a:r>
              <a:rPr lang="en-US" altLang="ko-KR" sz="1400" b="1" dirty="0">
                <a:latin typeface="+mj-lt"/>
                <a:ea typeface="HY헤드라인M" pitchFamily="18" charset="-127"/>
              </a:rPr>
              <a:t> USA Inc.</a:t>
            </a:r>
          </a:p>
          <a:p>
            <a:pPr>
              <a:spcBef>
                <a:spcPct val="20000"/>
              </a:spcBef>
              <a:buClr>
                <a:srgbClr val="006600"/>
              </a:buClr>
              <a:buSzPct val="60000"/>
            </a:pPr>
            <a:r>
              <a:rPr lang="fr-FR" altLang="ko-KR" sz="1200" dirty="0">
                <a:latin typeface="+mj-lt"/>
                <a:ea typeface="HY헤드라인M" pitchFamily="18" charset="-127"/>
              </a:rPr>
              <a:t>2115 Linwood Avenue, </a:t>
            </a:r>
          </a:p>
          <a:p>
            <a:pPr>
              <a:spcBef>
                <a:spcPct val="20000"/>
              </a:spcBef>
              <a:buClr>
                <a:srgbClr val="006600"/>
              </a:buClr>
              <a:buSzPct val="60000"/>
            </a:pPr>
            <a:r>
              <a:rPr lang="fr-FR" altLang="ko-KR" sz="1200" dirty="0">
                <a:latin typeface="+mj-lt"/>
                <a:ea typeface="HY헤드라인M" pitchFamily="18" charset="-127"/>
              </a:rPr>
              <a:t>Suite 500 Fort Lee, New Jersey, </a:t>
            </a:r>
          </a:p>
          <a:p>
            <a:pPr>
              <a:spcBef>
                <a:spcPct val="20000"/>
              </a:spcBef>
              <a:buClr>
                <a:srgbClr val="006600"/>
              </a:buClr>
              <a:buSzPct val="60000"/>
            </a:pPr>
            <a:r>
              <a:rPr lang="fr-FR" altLang="ko-KR" sz="1200" dirty="0">
                <a:latin typeface="+mj-lt"/>
                <a:ea typeface="HY헤드라인M" pitchFamily="18" charset="-127"/>
              </a:rPr>
              <a:t>07024 </a:t>
            </a:r>
            <a:endParaRPr lang="en-US" altLang="ko-KR" sz="1000" dirty="0">
              <a:latin typeface="+mj-lt"/>
              <a:ea typeface="HY헤드라인M" pitchFamily="18" charset="-127"/>
            </a:endParaRPr>
          </a:p>
        </p:txBody>
      </p:sp>
      <p:sp>
        <p:nvSpPr>
          <p:cNvPr id="140" name="Rectangle 71"/>
          <p:cNvSpPr>
            <a:spLocks noChangeArrowheads="1"/>
          </p:cNvSpPr>
          <p:nvPr/>
        </p:nvSpPr>
        <p:spPr bwMode="auto">
          <a:xfrm>
            <a:off x="4479028" y="5465824"/>
            <a:ext cx="2980912" cy="97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006600"/>
              </a:buClr>
              <a:buSzPct val="60000"/>
            </a:pPr>
            <a:r>
              <a:rPr lang="en-US" altLang="ko-KR" sz="1400" b="1" dirty="0" err="1">
                <a:latin typeface="+mj-lt"/>
                <a:ea typeface="HY헤드라인M" pitchFamily="18" charset="-127"/>
              </a:rPr>
              <a:t>Unience</a:t>
            </a:r>
            <a:r>
              <a:rPr lang="en-US" altLang="ko-KR" sz="1400" b="1" dirty="0">
                <a:latin typeface="+mj-lt"/>
                <a:ea typeface="HY헤드라인M" pitchFamily="18" charset="-127"/>
              </a:rPr>
              <a:t> Australia Pty. Ltd</a:t>
            </a:r>
          </a:p>
          <a:p>
            <a:pPr>
              <a:spcBef>
                <a:spcPct val="20000"/>
              </a:spcBef>
              <a:buClr>
                <a:srgbClr val="006600"/>
              </a:buClr>
              <a:buSzPct val="60000"/>
            </a:pPr>
            <a:r>
              <a:rPr lang="en-US" altLang="ko-KR" sz="1200" dirty="0">
                <a:latin typeface="+mj-lt"/>
                <a:ea typeface="HY헤드라인M" pitchFamily="18" charset="-127"/>
              </a:rPr>
              <a:t>Suite 23, Level 2, Blackburn Road, </a:t>
            </a:r>
          </a:p>
          <a:p>
            <a:pPr>
              <a:spcBef>
                <a:spcPct val="20000"/>
              </a:spcBef>
              <a:buClr>
                <a:srgbClr val="006600"/>
              </a:buClr>
              <a:buSzPct val="60000"/>
            </a:pPr>
            <a:r>
              <a:rPr lang="en-US" altLang="ko-KR" sz="1200" dirty="0">
                <a:latin typeface="+mj-lt"/>
                <a:ea typeface="HY헤드라인M" pitchFamily="18" charset="-127"/>
              </a:rPr>
              <a:t>Mount Waverley VIC 3149, </a:t>
            </a:r>
          </a:p>
          <a:p>
            <a:pPr>
              <a:spcBef>
                <a:spcPct val="20000"/>
              </a:spcBef>
              <a:buClr>
                <a:srgbClr val="006600"/>
              </a:buClr>
              <a:buSzPct val="60000"/>
            </a:pPr>
            <a:r>
              <a:rPr lang="en-US" altLang="ko-KR" sz="1200" dirty="0">
                <a:latin typeface="+mj-lt"/>
                <a:ea typeface="HY헤드라인M" pitchFamily="18" charset="-127"/>
              </a:rPr>
              <a:t>Melbourne, Australia</a:t>
            </a:r>
            <a:endParaRPr lang="en-US" altLang="ko-KR" sz="1000" dirty="0">
              <a:latin typeface="+mj-lt"/>
              <a:ea typeface="HY헤드라인M" pitchFamily="18" charset="-127"/>
            </a:endParaRPr>
          </a:p>
        </p:txBody>
      </p:sp>
      <p:sp>
        <p:nvSpPr>
          <p:cNvPr id="141" name="Rectangle 71"/>
          <p:cNvSpPr>
            <a:spLocks noChangeArrowheads="1"/>
          </p:cNvSpPr>
          <p:nvPr/>
        </p:nvSpPr>
        <p:spPr bwMode="auto">
          <a:xfrm>
            <a:off x="53016" y="3286316"/>
            <a:ext cx="2432006" cy="97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006600"/>
              </a:buClr>
              <a:buSzPct val="60000"/>
            </a:pPr>
            <a:r>
              <a:rPr lang="en-US" altLang="ko-KR" sz="1400" b="1" dirty="0" err="1">
                <a:latin typeface="+mj-lt"/>
                <a:ea typeface="HY헤드라인M" pitchFamily="18" charset="-127"/>
              </a:rPr>
              <a:t>Unience</a:t>
            </a:r>
            <a:r>
              <a:rPr lang="en-US" altLang="ko-KR" sz="1400" b="1" dirty="0">
                <a:latin typeface="+mj-lt"/>
                <a:ea typeface="HY헤드라인M" pitchFamily="18" charset="-127"/>
              </a:rPr>
              <a:t> Canada Inc</a:t>
            </a:r>
          </a:p>
          <a:p>
            <a:pPr>
              <a:spcBef>
                <a:spcPct val="20000"/>
              </a:spcBef>
              <a:buClr>
                <a:srgbClr val="006600"/>
              </a:buClr>
              <a:buSzPct val="60000"/>
            </a:pPr>
            <a:r>
              <a:rPr lang="fr-FR" altLang="ko-KR" sz="1200" dirty="0">
                <a:latin typeface="+mj-lt"/>
                <a:ea typeface="HY헤드라인M" pitchFamily="18" charset="-127"/>
              </a:rPr>
              <a:t>439 University Avenue, </a:t>
            </a:r>
          </a:p>
          <a:p>
            <a:pPr>
              <a:spcBef>
                <a:spcPct val="20000"/>
              </a:spcBef>
              <a:buClr>
                <a:srgbClr val="006600"/>
              </a:buClr>
              <a:buSzPct val="60000"/>
            </a:pPr>
            <a:r>
              <a:rPr lang="fr-FR" altLang="ko-KR" sz="1200" dirty="0">
                <a:latin typeface="+mj-lt"/>
                <a:ea typeface="HY헤드라인M" pitchFamily="18" charset="-127"/>
              </a:rPr>
              <a:t>Suite 500, Toronto, </a:t>
            </a:r>
          </a:p>
          <a:p>
            <a:pPr>
              <a:spcBef>
                <a:spcPct val="20000"/>
              </a:spcBef>
              <a:buClr>
                <a:srgbClr val="006600"/>
              </a:buClr>
              <a:buSzPct val="60000"/>
            </a:pPr>
            <a:r>
              <a:rPr lang="fr-FR" altLang="ko-KR" sz="1200" dirty="0">
                <a:latin typeface="+mj-lt"/>
                <a:ea typeface="HY헤드라인M" pitchFamily="18" charset="-127"/>
              </a:rPr>
              <a:t>ON M5G 1Y8</a:t>
            </a:r>
            <a:endParaRPr lang="en-US" altLang="ko-KR" sz="1000" dirty="0">
              <a:latin typeface="+mj-lt"/>
              <a:ea typeface="HY헤드라인M" pitchFamily="18" charset="-127"/>
            </a:endParaRPr>
          </a:p>
        </p:txBody>
      </p:sp>
      <p:sp>
        <p:nvSpPr>
          <p:cNvPr id="142" name="Rectangle 71"/>
          <p:cNvSpPr>
            <a:spLocks noChangeArrowheads="1"/>
          </p:cNvSpPr>
          <p:nvPr/>
        </p:nvSpPr>
        <p:spPr bwMode="auto">
          <a:xfrm>
            <a:off x="958914" y="5120722"/>
            <a:ext cx="1141432" cy="52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006600"/>
              </a:buClr>
              <a:buSzPct val="60000"/>
            </a:pPr>
            <a:r>
              <a:rPr lang="en-US" altLang="ko-KR" sz="1400" b="1" dirty="0">
                <a:latin typeface="+mj-lt"/>
                <a:ea typeface="HY헤드라인M" pitchFamily="18" charset="-127"/>
              </a:rPr>
              <a:t>Atlanta</a:t>
            </a:r>
          </a:p>
          <a:p>
            <a:pPr>
              <a:spcBef>
                <a:spcPct val="20000"/>
              </a:spcBef>
              <a:buClr>
                <a:srgbClr val="006600"/>
              </a:buClr>
              <a:buSzPct val="60000"/>
            </a:pPr>
            <a:r>
              <a:rPr lang="fr-FR" altLang="ko-KR" sz="1200" dirty="0">
                <a:latin typeface="+mj-lt"/>
                <a:ea typeface="HY헤드라인M" pitchFamily="18" charset="-127"/>
              </a:rPr>
              <a:t>Warehouse</a:t>
            </a:r>
            <a:endParaRPr lang="en-US" altLang="ko-KR" sz="1000" dirty="0">
              <a:latin typeface="+mj-lt"/>
              <a:ea typeface="HY헤드라인M" pitchFamily="18" charset="-127"/>
            </a:endParaRPr>
          </a:p>
        </p:txBody>
      </p:sp>
      <p:sp>
        <p:nvSpPr>
          <p:cNvPr id="143" name="Rectangle 71"/>
          <p:cNvSpPr>
            <a:spLocks noChangeArrowheads="1"/>
          </p:cNvSpPr>
          <p:nvPr/>
        </p:nvSpPr>
        <p:spPr bwMode="auto">
          <a:xfrm>
            <a:off x="77946" y="4258890"/>
            <a:ext cx="2432006" cy="52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006600"/>
              </a:buClr>
              <a:buSzPct val="60000"/>
            </a:pPr>
            <a:r>
              <a:rPr lang="en-US" altLang="ko-KR" sz="1400" b="1">
                <a:latin typeface="+mj-lt"/>
                <a:ea typeface="HY헤드라인M" pitchFamily="18" charset="-127"/>
              </a:rPr>
              <a:t>Toronto</a:t>
            </a:r>
            <a:endParaRPr lang="en-US" altLang="ko-KR" sz="1400" b="1" dirty="0">
              <a:latin typeface="+mj-lt"/>
              <a:ea typeface="HY헤드라인M" pitchFamily="18" charset="-127"/>
            </a:endParaRPr>
          </a:p>
          <a:p>
            <a:pPr>
              <a:spcBef>
                <a:spcPct val="20000"/>
              </a:spcBef>
              <a:buClr>
                <a:srgbClr val="006600"/>
              </a:buClr>
              <a:buSzPct val="60000"/>
            </a:pPr>
            <a:r>
              <a:rPr lang="fr-FR" altLang="ko-KR" sz="1200" dirty="0">
                <a:latin typeface="+mj-lt"/>
                <a:ea typeface="HY헤드라인M" pitchFamily="18" charset="-127"/>
              </a:rPr>
              <a:t>Warehouse</a:t>
            </a:r>
            <a:endParaRPr lang="en-US" altLang="ko-KR" sz="1000" dirty="0">
              <a:latin typeface="+mj-lt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9" presetClass="entr" fill="hold" grpId="0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 advAuto="0"/>
      <p:bldP spid="134" grpId="0" animBg="1" advAuto="0"/>
      <p:bldP spid="135" grpId="0" animBg="1" advAuto="0"/>
      <p:bldP spid="136" grpId="0" animBg="1" advAuto="0"/>
      <p:bldP spid="137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8750" y="9683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4400" b="1" kern="0" dirty="0">
              <a:solidFill>
                <a:schemeClr val="accent1"/>
              </a:solidFill>
              <a:latin typeface="+mj-lt"/>
              <a:ea typeface="HY헤드라인M"/>
            </a:endParaRPr>
          </a:p>
        </p:txBody>
      </p:sp>
      <p:grpSp>
        <p:nvGrpSpPr>
          <p:cNvPr id="2" name="그룹 15"/>
          <p:cNvGrpSpPr/>
          <p:nvPr/>
        </p:nvGrpSpPr>
        <p:grpSpPr>
          <a:xfrm>
            <a:off x="4427984" y="764704"/>
            <a:ext cx="4572000" cy="5994155"/>
            <a:chOff x="4716016" y="1160655"/>
            <a:chExt cx="4572000" cy="5994155"/>
          </a:xfrm>
        </p:grpSpPr>
        <p:pic>
          <p:nvPicPr>
            <p:cNvPr id="65" name="그림 64" descr="Map_of_South_Korea-blank_svg.png"/>
            <p:cNvPicPr>
              <a:picLocks noChangeAspect="1"/>
            </p:cNvPicPr>
            <p:nvPr/>
          </p:nvPicPr>
          <p:blipFill>
            <a:blip r:embed="rId2" cstate="print">
              <a:lum bright="-10000"/>
            </a:blip>
            <a:srcRect b="12598"/>
            <a:stretch>
              <a:fillRect/>
            </a:stretch>
          </p:blipFill>
          <p:spPr>
            <a:xfrm>
              <a:off x="4716016" y="1160655"/>
              <a:ext cx="4572000" cy="5994155"/>
            </a:xfrm>
            <a:prstGeom prst="rect">
              <a:avLst/>
            </a:prstGeom>
          </p:spPr>
        </p:pic>
        <p:sp>
          <p:nvSpPr>
            <p:cNvPr id="114" name="타원 113"/>
            <p:cNvSpPr/>
            <p:nvPr/>
          </p:nvSpPr>
          <p:spPr>
            <a:xfrm>
              <a:off x="6120680" y="2547413"/>
              <a:ext cx="216024" cy="216024"/>
            </a:xfrm>
            <a:prstGeom prst="ellipse">
              <a:avLst/>
            </a:prstGeom>
            <a:solidFill>
              <a:srgbClr val="F9B93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lt"/>
              </a:endParaRPr>
            </a:p>
          </p:txBody>
        </p:sp>
        <p:sp>
          <p:nvSpPr>
            <p:cNvPr id="115" name="타원 114"/>
            <p:cNvSpPr/>
            <p:nvPr/>
          </p:nvSpPr>
          <p:spPr>
            <a:xfrm>
              <a:off x="6624736" y="3555525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lt"/>
              </a:endParaRPr>
            </a:p>
          </p:txBody>
        </p:sp>
        <p:sp>
          <p:nvSpPr>
            <p:cNvPr id="116" name="타원 115"/>
            <p:cNvSpPr/>
            <p:nvPr/>
          </p:nvSpPr>
          <p:spPr>
            <a:xfrm>
              <a:off x="6696744" y="3699541"/>
              <a:ext cx="216024" cy="21602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lt"/>
              </a:endParaRPr>
            </a:p>
          </p:txBody>
        </p:sp>
      </p:grpSp>
      <p:grpSp>
        <p:nvGrpSpPr>
          <p:cNvPr id="3" name="그룹 13"/>
          <p:cNvGrpSpPr/>
          <p:nvPr/>
        </p:nvGrpSpPr>
        <p:grpSpPr>
          <a:xfrm>
            <a:off x="467544" y="1198330"/>
            <a:ext cx="3888432" cy="4521291"/>
            <a:chOff x="755576" y="1484784"/>
            <a:chExt cx="3888432" cy="4521291"/>
          </a:xfrm>
        </p:grpSpPr>
        <p:sp>
          <p:nvSpPr>
            <p:cNvPr id="82" name="Rectangle 71"/>
            <p:cNvSpPr>
              <a:spLocks noChangeArrowheads="1"/>
            </p:cNvSpPr>
            <p:nvPr/>
          </p:nvSpPr>
          <p:spPr bwMode="auto">
            <a:xfrm>
              <a:off x="971600" y="1484784"/>
              <a:ext cx="3672408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rgbClr val="006600"/>
                </a:buClr>
                <a:buSzPct val="60000"/>
              </a:pPr>
              <a:r>
                <a:rPr lang="ko-KR" altLang="en-US" sz="1400" dirty="0">
                  <a:latin typeface="+mj-lt"/>
                  <a:ea typeface="HY헤드라인M" pitchFamily="18" charset="-127"/>
                </a:rPr>
                <a:t>영업부서 </a:t>
              </a:r>
              <a:r>
                <a:rPr lang="en-US" altLang="ko-KR" sz="1400" dirty="0">
                  <a:latin typeface="+mj-lt"/>
                  <a:ea typeface="HY헤드라인M" pitchFamily="18" charset="-127"/>
                </a:rPr>
                <a:t>- Garden 5 Tool, Seoul, Korea</a:t>
              </a:r>
            </a:p>
          </p:txBody>
        </p:sp>
        <p:sp>
          <p:nvSpPr>
            <p:cNvPr id="80" name="타원 79"/>
            <p:cNvSpPr/>
            <p:nvPr/>
          </p:nvSpPr>
          <p:spPr>
            <a:xfrm>
              <a:off x="755576" y="1605599"/>
              <a:ext cx="247208" cy="247208"/>
            </a:xfrm>
            <a:prstGeom prst="ellipse">
              <a:avLst/>
            </a:prstGeom>
            <a:solidFill>
              <a:srgbClr val="F9B93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lt"/>
              </a:endParaRPr>
            </a:p>
          </p:txBody>
        </p:sp>
        <p:sp>
          <p:nvSpPr>
            <p:cNvPr id="83" name="타원 82"/>
            <p:cNvSpPr/>
            <p:nvPr/>
          </p:nvSpPr>
          <p:spPr>
            <a:xfrm>
              <a:off x="755576" y="3023798"/>
              <a:ext cx="247208" cy="2472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lt"/>
              </a:endParaRPr>
            </a:p>
          </p:txBody>
        </p:sp>
        <p:sp>
          <p:nvSpPr>
            <p:cNvPr id="87" name="타원 86"/>
            <p:cNvSpPr/>
            <p:nvPr/>
          </p:nvSpPr>
          <p:spPr>
            <a:xfrm>
              <a:off x="755576" y="5040698"/>
              <a:ext cx="247208" cy="24720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lt"/>
              </a:endParaRPr>
            </a:p>
          </p:txBody>
        </p:sp>
        <p:sp>
          <p:nvSpPr>
            <p:cNvPr id="118" name="Rectangle 71"/>
            <p:cNvSpPr>
              <a:spLocks noChangeArrowheads="1"/>
            </p:cNvSpPr>
            <p:nvPr/>
          </p:nvSpPr>
          <p:spPr bwMode="auto">
            <a:xfrm>
              <a:off x="1015480" y="2924944"/>
              <a:ext cx="355652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rgbClr val="006600"/>
                </a:buClr>
                <a:buSzPct val="60000"/>
              </a:pPr>
              <a:r>
                <a:rPr lang="ko-KR" altLang="en-US" sz="1400" dirty="0">
                  <a:latin typeface="+mj-lt"/>
                  <a:ea typeface="HY헤드라인M" pitchFamily="18" charset="-127"/>
                </a:rPr>
                <a:t>본사</a:t>
              </a:r>
              <a:r>
                <a:rPr lang="en-US" altLang="ko-KR" sz="1400" dirty="0">
                  <a:latin typeface="+mj-lt"/>
                  <a:ea typeface="HY헤드라인M" pitchFamily="18" charset="-127"/>
                </a:rPr>
                <a:t>, K1 </a:t>
              </a:r>
              <a:r>
                <a:rPr lang="ko-KR" altLang="en-US" sz="1400" dirty="0">
                  <a:latin typeface="+mj-lt"/>
                  <a:ea typeface="HY헤드라인M" pitchFamily="18" charset="-127"/>
                </a:rPr>
                <a:t>공장</a:t>
              </a:r>
              <a:r>
                <a:rPr lang="en-US" altLang="ko-KR" sz="1400" dirty="0">
                  <a:latin typeface="+mj-lt"/>
                  <a:ea typeface="HY헤드라인M" pitchFamily="18" charset="-127"/>
                </a:rPr>
                <a:t>, </a:t>
              </a:r>
              <a:r>
                <a:rPr lang="ko-KR" altLang="en-US" sz="1400" dirty="0">
                  <a:latin typeface="+mj-lt"/>
                  <a:ea typeface="HY헤드라인M" pitchFamily="18" charset="-127"/>
                </a:rPr>
                <a:t>연구소</a:t>
              </a:r>
              <a:endParaRPr lang="en-US" altLang="ko-KR" sz="1400" dirty="0">
                <a:latin typeface="+mj-lt"/>
                <a:ea typeface="HY헤드라인M" pitchFamily="18" charset="-127"/>
              </a:endParaRP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rgbClr val="006600"/>
                </a:buClr>
                <a:buSzPct val="60000"/>
              </a:pPr>
              <a:r>
                <a:rPr lang="en-US" altLang="ko-KR" sz="1400" dirty="0">
                  <a:latin typeface="+mj-lt"/>
                  <a:ea typeface="HY헤드라인M" pitchFamily="18" charset="-127"/>
                </a:rPr>
                <a:t>- </a:t>
              </a:r>
              <a:r>
                <a:rPr lang="en-US" altLang="ko-KR" sz="1400" dirty="0" err="1">
                  <a:latin typeface="+mj-lt"/>
                  <a:ea typeface="HY헤드라인M" pitchFamily="18" charset="-127"/>
                </a:rPr>
                <a:t>Ochang</a:t>
              </a:r>
              <a:r>
                <a:rPr lang="en-US" altLang="ko-KR" sz="1400" dirty="0">
                  <a:latin typeface="+mj-lt"/>
                  <a:ea typeface="HY헤드라인M" pitchFamily="18" charset="-127"/>
                </a:rPr>
                <a:t> Scientific Industrial Complex, 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rgbClr val="006600"/>
                </a:buClr>
                <a:buSzPct val="60000"/>
              </a:pPr>
              <a:r>
                <a:rPr lang="en-US" altLang="ko-KR" sz="1400" dirty="0" err="1">
                  <a:latin typeface="+mj-lt"/>
                  <a:ea typeface="HY헤드라인M" pitchFamily="18" charset="-127"/>
                </a:rPr>
                <a:t>Chungbuk</a:t>
              </a:r>
              <a:r>
                <a:rPr lang="en-US" altLang="ko-KR" sz="1400" dirty="0">
                  <a:latin typeface="+mj-lt"/>
                  <a:ea typeface="HY헤드라인M" pitchFamily="18" charset="-127"/>
                </a:rPr>
                <a:t>-Do, Korea</a:t>
              </a:r>
            </a:p>
          </p:txBody>
        </p:sp>
        <p:sp>
          <p:nvSpPr>
            <p:cNvPr id="119" name="Rectangle 71"/>
            <p:cNvSpPr>
              <a:spLocks noChangeArrowheads="1"/>
            </p:cNvSpPr>
            <p:nvPr/>
          </p:nvSpPr>
          <p:spPr bwMode="auto">
            <a:xfrm>
              <a:off x="971600" y="4941168"/>
              <a:ext cx="3600400" cy="1064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rgbClr val="006600"/>
                </a:buClr>
                <a:buSzPct val="60000"/>
              </a:pPr>
              <a:r>
                <a:rPr lang="en-US" altLang="ko-KR" sz="2000" dirty="0">
                  <a:latin typeface="+mj-lt"/>
                  <a:ea typeface="HY헤드라인M" pitchFamily="18" charset="-127"/>
                </a:rPr>
                <a:t>K2 </a:t>
              </a:r>
              <a:r>
                <a:rPr lang="ko-KR" altLang="en-US" sz="2000" dirty="0">
                  <a:latin typeface="+mj-lt"/>
                  <a:ea typeface="HY헤드라인M" pitchFamily="18" charset="-127"/>
                </a:rPr>
                <a:t>공장</a:t>
              </a:r>
              <a:endParaRPr lang="en-US" altLang="ko-KR" sz="2000" dirty="0">
                <a:latin typeface="+mj-lt"/>
                <a:ea typeface="HY헤드라인M" pitchFamily="18" charset="-127"/>
              </a:endParaRP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rgbClr val="006600"/>
                </a:buClr>
                <a:buSzPct val="60000"/>
              </a:pPr>
              <a:r>
                <a:rPr lang="en-US" altLang="ko-KR" sz="1400" dirty="0">
                  <a:ea typeface="HY헤드라인M" pitchFamily="18" charset="-127"/>
                </a:rPr>
                <a:t>- </a:t>
              </a:r>
              <a:r>
                <a:rPr lang="en-US" altLang="ko-KR" sz="1400" dirty="0" err="1">
                  <a:ea typeface="HY헤드라인M" pitchFamily="18" charset="-127"/>
                </a:rPr>
                <a:t>Ochang</a:t>
              </a:r>
              <a:r>
                <a:rPr lang="en-US" altLang="ko-KR" sz="1400" dirty="0">
                  <a:ea typeface="HY헤드라인M" pitchFamily="18" charset="-127"/>
                </a:rPr>
                <a:t> Scientific Industrial Complex, 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rgbClr val="006600"/>
                </a:buClr>
                <a:buSzPct val="60000"/>
              </a:pPr>
              <a:r>
                <a:rPr lang="en-US" altLang="ko-KR" sz="1400" dirty="0" err="1">
                  <a:ea typeface="HY헤드라인M" pitchFamily="18" charset="-127"/>
                </a:rPr>
                <a:t>Chungbuk</a:t>
              </a:r>
              <a:r>
                <a:rPr lang="en-US" altLang="ko-KR" sz="1400" dirty="0">
                  <a:ea typeface="HY헤드라인M" pitchFamily="18" charset="-127"/>
                </a:rPr>
                <a:t>-Do, Korea</a:t>
              </a:r>
            </a:p>
          </p:txBody>
        </p:sp>
      </p:grpSp>
      <p:sp>
        <p:nvSpPr>
          <p:cNvPr id="13" name="제목 12"/>
          <p:cNvSpPr>
            <a:spLocks noGrp="1"/>
          </p:cNvSpPr>
          <p:nvPr>
            <p:ph type="title"/>
          </p:nvPr>
        </p:nvSpPr>
        <p:spPr>
          <a:xfrm>
            <a:off x="399011" y="214290"/>
            <a:ext cx="8024896" cy="677205"/>
          </a:xfrm>
        </p:spPr>
        <p:txBody>
          <a:bodyPr>
            <a:normAutofit/>
          </a:bodyPr>
          <a:lstStyle/>
          <a:p>
            <a:r>
              <a:rPr kumimoji="1" lang="en-US" altLang="ko-KR" kern="0" dirty="0">
                <a:ea typeface="HY헤드라인M"/>
              </a:rPr>
              <a:t>Location</a:t>
            </a:r>
            <a:endParaRPr lang="ko-KR" altLang="en-US" dirty="0"/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3411-7C57-481C-BA3E-8A56C2B72D05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8750" y="9683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4400" i="0" u="none" strike="noStrike" kern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ea"/>
              <a:cs typeface="+mj-cs"/>
            </a:endParaRPr>
          </a:p>
        </p:txBody>
      </p:sp>
      <p:grpSp>
        <p:nvGrpSpPr>
          <p:cNvPr id="65" name="그룹 64"/>
          <p:cNvGrpSpPr/>
          <p:nvPr/>
        </p:nvGrpSpPr>
        <p:grpSpPr>
          <a:xfrm>
            <a:off x="115335" y="1196752"/>
            <a:ext cx="8906648" cy="5159599"/>
            <a:chOff x="0" y="1173784"/>
            <a:chExt cx="9036496" cy="5639592"/>
          </a:xfrm>
        </p:grpSpPr>
        <p:sp>
          <p:nvSpPr>
            <p:cNvPr id="38" name="자유형 37"/>
            <p:cNvSpPr/>
            <p:nvPr/>
          </p:nvSpPr>
          <p:spPr>
            <a:xfrm>
              <a:off x="175208" y="1353519"/>
              <a:ext cx="4272226" cy="2563546"/>
            </a:xfrm>
            <a:custGeom>
              <a:avLst/>
              <a:gdLst>
                <a:gd name="connsiteX0" fmla="*/ 0 w 3786214"/>
                <a:gd name="connsiteY0" fmla="*/ 87166 h 2214578"/>
                <a:gd name="connsiteX1" fmla="*/ 25530 w 3786214"/>
                <a:gd name="connsiteY1" fmla="*/ 25530 h 2214578"/>
                <a:gd name="connsiteX2" fmla="*/ 87166 w 3786214"/>
                <a:gd name="connsiteY2" fmla="*/ 0 h 2214578"/>
                <a:gd name="connsiteX3" fmla="*/ 3699048 w 3786214"/>
                <a:gd name="connsiteY3" fmla="*/ 0 h 2214578"/>
                <a:gd name="connsiteX4" fmla="*/ 3760684 w 3786214"/>
                <a:gd name="connsiteY4" fmla="*/ 25530 h 2214578"/>
                <a:gd name="connsiteX5" fmla="*/ 3786214 w 3786214"/>
                <a:gd name="connsiteY5" fmla="*/ 87166 h 2214578"/>
                <a:gd name="connsiteX6" fmla="*/ 3786214 w 3786214"/>
                <a:gd name="connsiteY6" fmla="*/ 2127412 h 2214578"/>
                <a:gd name="connsiteX7" fmla="*/ 3760684 w 3786214"/>
                <a:gd name="connsiteY7" fmla="*/ 2189048 h 2214578"/>
                <a:gd name="connsiteX8" fmla="*/ 3699048 w 3786214"/>
                <a:gd name="connsiteY8" fmla="*/ 2214578 h 2214578"/>
                <a:gd name="connsiteX9" fmla="*/ 87166 w 3786214"/>
                <a:gd name="connsiteY9" fmla="*/ 2214578 h 2214578"/>
                <a:gd name="connsiteX10" fmla="*/ 25530 w 3786214"/>
                <a:gd name="connsiteY10" fmla="*/ 2189048 h 2214578"/>
                <a:gd name="connsiteX11" fmla="*/ 0 w 3786214"/>
                <a:gd name="connsiteY11" fmla="*/ 2127412 h 2214578"/>
                <a:gd name="connsiteX12" fmla="*/ 0 w 3786214"/>
                <a:gd name="connsiteY12" fmla="*/ 87166 h 2214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86214" h="2214578">
                  <a:moveTo>
                    <a:pt x="0" y="87166"/>
                  </a:moveTo>
                  <a:cubicBezTo>
                    <a:pt x="0" y="64048"/>
                    <a:pt x="9184" y="41877"/>
                    <a:pt x="25530" y="25530"/>
                  </a:cubicBezTo>
                  <a:cubicBezTo>
                    <a:pt x="41877" y="9183"/>
                    <a:pt x="64048" y="0"/>
                    <a:pt x="87166" y="0"/>
                  </a:cubicBezTo>
                  <a:lnTo>
                    <a:pt x="3699048" y="0"/>
                  </a:lnTo>
                  <a:cubicBezTo>
                    <a:pt x="3722166" y="0"/>
                    <a:pt x="3744337" y="9184"/>
                    <a:pt x="3760684" y="25530"/>
                  </a:cubicBezTo>
                  <a:cubicBezTo>
                    <a:pt x="3777031" y="41877"/>
                    <a:pt x="3786214" y="64048"/>
                    <a:pt x="3786214" y="87166"/>
                  </a:cubicBezTo>
                  <a:lnTo>
                    <a:pt x="3786214" y="2127412"/>
                  </a:lnTo>
                  <a:cubicBezTo>
                    <a:pt x="3786214" y="2150530"/>
                    <a:pt x="3777030" y="2172701"/>
                    <a:pt x="3760684" y="2189048"/>
                  </a:cubicBezTo>
                  <a:cubicBezTo>
                    <a:pt x="3744337" y="2205395"/>
                    <a:pt x="3722166" y="2214578"/>
                    <a:pt x="3699048" y="2214578"/>
                  </a:cubicBezTo>
                  <a:lnTo>
                    <a:pt x="87166" y="2214578"/>
                  </a:lnTo>
                  <a:cubicBezTo>
                    <a:pt x="64048" y="2214578"/>
                    <a:pt x="41877" y="2205394"/>
                    <a:pt x="25530" y="2189048"/>
                  </a:cubicBezTo>
                  <a:cubicBezTo>
                    <a:pt x="9183" y="2172701"/>
                    <a:pt x="0" y="2150530"/>
                    <a:pt x="0" y="2127412"/>
                  </a:cubicBezTo>
                  <a:lnTo>
                    <a:pt x="0" y="87166"/>
                  </a:lnTo>
                  <a:close/>
                </a:path>
              </a:pathLst>
            </a:custGeom>
            <a:solidFill>
              <a:srgbClr val="7771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ea"/>
              </a:endParaRPr>
            </a:p>
          </p:txBody>
        </p:sp>
        <p:sp>
          <p:nvSpPr>
            <p:cNvPr id="39" name="자유형 38"/>
            <p:cNvSpPr/>
            <p:nvPr/>
          </p:nvSpPr>
          <p:spPr>
            <a:xfrm>
              <a:off x="0" y="1173784"/>
              <a:ext cx="4447434" cy="2743280"/>
            </a:xfrm>
            <a:custGeom>
              <a:avLst/>
              <a:gdLst>
                <a:gd name="connsiteX0" fmla="*/ 0 w 3786214"/>
                <a:gd name="connsiteY0" fmla="*/ 90709 h 2214578"/>
                <a:gd name="connsiteX1" fmla="*/ 26568 w 3786214"/>
                <a:gd name="connsiteY1" fmla="*/ 26568 h 2214578"/>
                <a:gd name="connsiteX2" fmla="*/ 90709 w 3786214"/>
                <a:gd name="connsiteY2" fmla="*/ 0 h 2214578"/>
                <a:gd name="connsiteX3" fmla="*/ 3695505 w 3786214"/>
                <a:gd name="connsiteY3" fmla="*/ 0 h 2214578"/>
                <a:gd name="connsiteX4" fmla="*/ 3759646 w 3786214"/>
                <a:gd name="connsiteY4" fmla="*/ 26568 h 2214578"/>
                <a:gd name="connsiteX5" fmla="*/ 3786214 w 3786214"/>
                <a:gd name="connsiteY5" fmla="*/ 90709 h 2214578"/>
                <a:gd name="connsiteX6" fmla="*/ 3786214 w 3786214"/>
                <a:gd name="connsiteY6" fmla="*/ 2123869 h 2214578"/>
                <a:gd name="connsiteX7" fmla="*/ 3759646 w 3786214"/>
                <a:gd name="connsiteY7" fmla="*/ 2188010 h 2214578"/>
                <a:gd name="connsiteX8" fmla="*/ 3695505 w 3786214"/>
                <a:gd name="connsiteY8" fmla="*/ 2214578 h 2214578"/>
                <a:gd name="connsiteX9" fmla="*/ 90709 w 3786214"/>
                <a:gd name="connsiteY9" fmla="*/ 2214578 h 2214578"/>
                <a:gd name="connsiteX10" fmla="*/ 26568 w 3786214"/>
                <a:gd name="connsiteY10" fmla="*/ 2188010 h 2214578"/>
                <a:gd name="connsiteX11" fmla="*/ 0 w 3786214"/>
                <a:gd name="connsiteY11" fmla="*/ 2123869 h 2214578"/>
                <a:gd name="connsiteX12" fmla="*/ 0 w 3786214"/>
                <a:gd name="connsiteY12" fmla="*/ 90709 h 2214578"/>
                <a:gd name="connsiteX0" fmla="*/ 0 w 3929122"/>
                <a:gd name="connsiteY0" fmla="*/ 90709 h 2214578"/>
                <a:gd name="connsiteX1" fmla="*/ 169476 w 3929122"/>
                <a:gd name="connsiteY1" fmla="*/ 26568 h 2214578"/>
                <a:gd name="connsiteX2" fmla="*/ 233617 w 3929122"/>
                <a:gd name="connsiteY2" fmla="*/ 0 h 2214578"/>
                <a:gd name="connsiteX3" fmla="*/ 3838413 w 3929122"/>
                <a:gd name="connsiteY3" fmla="*/ 0 h 2214578"/>
                <a:gd name="connsiteX4" fmla="*/ 3902554 w 3929122"/>
                <a:gd name="connsiteY4" fmla="*/ 26568 h 2214578"/>
                <a:gd name="connsiteX5" fmla="*/ 3929122 w 3929122"/>
                <a:gd name="connsiteY5" fmla="*/ 90709 h 2214578"/>
                <a:gd name="connsiteX6" fmla="*/ 3929122 w 3929122"/>
                <a:gd name="connsiteY6" fmla="*/ 2123869 h 2214578"/>
                <a:gd name="connsiteX7" fmla="*/ 3902554 w 3929122"/>
                <a:gd name="connsiteY7" fmla="*/ 2188010 h 2214578"/>
                <a:gd name="connsiteX8" fmla="*/ 3838413 w 3929122"/>
                <a:gd name="connsiteY8" fmla="*/ 2214578 h 2214578"/>
                <a:gd name="connsiteX9" fmla="*/ 233617 w 3929122"/>
                <a:gd name="connsiteY9" fmla="*/ 2214578 h 2214578"/>
                <a:gd name="connsiteX10" fmla="*/ 169476 w 3929122"/>
                <a:gd name="connsiteY10" fmla="*/ 2188010 h 2214578"/>
                <a:gd name="connsiteX11" fmla="*/ 142908 w 3929122"/>
                <a:gd name="connsiteY11" fmla="*/ 2123869 h 2214578"/>
                <a:gd name="connsiteX12" fmla="*/ 0 w 3929122"/>
                <a:gd name="connsiteY12" fmla="*/ 90709 h 2214578"/>
                <a:gd name="connsiteX0" fmla="*/ 0 w 3929122"/>
                <a:gd name="connsiteY0" fmla="*/ 233609 h 2357478"/>
                <a:gd name="connsiteX1" fmla="*/ 169476 w 3929122"/>
                <a:gd name="connsiteY1" fmla="*/ 169468 h 2357478"/>
                <a:gd name="connsiteX2" fmla="*/ 233617 w 3929122"/>
                <a:gd name="connsiteY2" fmla="*/ 0 h 2357478"/>
                <a:gd name="connsiteX3" fmla="*/ 3838413 w 3929122"/>
                <a:gd name="connsiteY3" fmla="*/ 142900 h 2357478"/>
                <a:gd name="connsiteX4" fmla="*/ 3902554 w 3929122"/>
                <a:gd name="connsiteY4" fmla="*/ 169468 h 2357478"/>
                <a:gd name="connsiteX5" fmla="*/ 3929122 w 3929122"/>
                <a:gd name="connsiteY5" fmla="*/ 233609 h 2357478"/>
                <a:gd name="connsiteX6" fmla="*/ 3929122 w 3929122"/>
                <a:gd name="connsiteY6" fmla="*/ 2266769 h 2357478"/>
                <a:gd name="connsiteX7" fmla="*/ 3902554 w 3929122"/>
                <a:gd name="connsiteY7" fmla="*/ 2330910 h 2357478"/>
                <a:gd name="connsiteX8" fmla="*/ 3838413 w 3929122"/>
                <a:gd name="connsiteY8" fmla="*/ 2357478 h 2357478"/>
                <a:gd name="connsiteX9" fmla="*/ 233617 w 3929122"/>
                <a:gd name="connsiteY9" fmla="*/ 2357478 h 2357478"/>
                <a:gd name="connsiteX10" fmla="*/ 169476 w 3929122"/>
                <a:gd name="connsiteY10" fmla="*/ 2330910 h 2357478"/>
                <a:gd name="connsiteX11" fmla="*/ 142908 w 3929122"/>
                <a:gd name="connsiteY11" fmla="*/ 2266769 h 2357478"/>
                <a:gd name="connsiteX12" fmla="*/ 0 w 3929122"/>
                <a:gd name="connsiteY12" fmla="*/ 233609 h 2357478"/>
                <a:gd name="connsiteX0" fmla="*/ 12368 w 3941490"/>
                <a:gd name="connsiteY0" fmla="*/ 245976 h 2369845"/>
                <a:gd name="connsiteX1" fmla="*/ 38936 w 3941490"/>
                <a:gd name="connsiteY1" fmla="*/ 38935 h 2369845"/>
                <a:gd name="connsiteX2" fmla="*/ 245985 w 3941490"/>
                <a:gd name="connsiteY2" fmla="*/ 12367 h 2369845"/>
                <a:gd name="connsiteX3" fmla="*/ 3850781 w 3941490"/>
                <a:gd name="connsiteY3" fmla="*/ 155267 h 2369845"/>
                <a:gd name="connsiteX4" fmla="*/ 3914922 w 3941490"/>
                <a:gd name="connsiteY4" fmla="*/ 181835 h 2369845"/>
                <a:gd name="connsiteX5" fmla="*/ 3941490 w 3941490"/>
                <a:gd name="connsiteY5" fmla="*/ 245976 h 2369845"/>
                <a:gd name="connsiteX6" fmla="*/ 3941490 w 3941490"/>
                <a:gd name="connsiteY6" fmla="*/ 2279136 h 2369845"/>
                <a:gd name="connsiteX7" fmla="*/ 3914922 w 3941490"/>
                <a:gd name="connsiteY7" fmla="*/ 2343277 h 2369845"/>
                <a:gd name="connsiteX8" fmla="*/ 3850781 w 3941490"/>
                <a:gd name="connsiteY8" fmla="*/ 2369845 h 2369845"/>
                <a:gd name="connsiteX9" fmla="*/ 245985 w 3941490"/>
                <a:gd name="connsiteY9" fmla="*/ 2369845 h 2369845"/>
                <a:gd name="connsiteX10" fmla="*/ 181844 w 3941490"/>
                <a:gd name="connsiteY10" fmla="*/ 2343277 h 2369845"/>
                <a:gd name="connsiteX11" fmla="*/ 155276 w 3941490"/>
                <a:gd name="connsiteY11" fmla="*/ 2279136 h 2369845"/>
                <a:gd name="connsiteX12" fmla="*/ 12368 w 3941490"/>
                <a:gd name="connsiteY12" fmla="*/ 245976 h 236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41490" h="2369845">
                  <a:moveTo>
                    <a:pt x="12368" y="245976"/>
                  </a:moveTo>
                  <a:cubicBezTo>
                    <a:pt x="12368" y="221918"/>
                    <a:pt x="0" y="77870"/>
                    <a:pt x="38936" y="38935"/>
                  </a:cubicBezTo>
                  <a:cubicBezTo>
                    <a:pt x="77872" y="0"/>
                    <a:pt x="221927" y="12367"/>
                    <a:pt x="245985" y="12367"/>
                  </a:cubicBezTo>
                  <a:lnTo>
                    <a:pt x="3850781" y="155267"/>
                  </a:lnTo>
                  <a:cubicBezTo>
                    <a:pt x="3874839" y="155267"/>
                    <a:pt x="3897911" y="164824"/>
                    <a:pt x="3914922" y="181835"/>
                  </a:cubicBezTo>
                  <a:cubicBezTo>
                    <a:pt x="3931933" y="198846"/>
                    <a:pt x="3941490" y="221918"/>
                    <a:pt x="3941490" y="245976"/>
                  </a:cubicBezTo>
                  <a:lnTo>
                    <a:pt x="3941490" y="2279136"/>
                  </a:lnTo>
                  <a:cubicBezTo>
                    <a:pt x="3941490" y="2303194"/>
                    <a:pt x="3931933" y="2326266"/>
                    <a:pt x="3914922" y="2343277"/>
                  </a:cubicBezTo>
                  <a:cubicBezTo>
                    <a:pt x="3897911" y="2360288"/>
                    <a:pt x="3874839" y="2369845"/>
                    <a:pt x="3850781" y="2369845"/>
                  </a:cubicBezTo>
                  <a:lnTo>
                    <a:pt x="245985" y="2369845"/>
                  </a:lnTo>
                  <a:cubicBezTo>
                    <a:pt x="221927" y="2369845"/>
                    <a:pt x="198855" y="2360288"/>
                    <a:pt x="181844" y="2343277"/>
                  </a:cubicBezTo>
                  <a:cubicBezTo>
                    <a:pt x="164833" y="2326266"/>
                    <a:pt x="155276" y="2303194"/>
                    <a:pt x="155276" y="2279136"/>
                  </a:cubicBezTo>
                  <a:lnTo>
                    <a:pt x="12368" y="245976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ea"/>
              </a:endParaRPr>
            </a:p>
          </p:txBody>
        </p:sp>
        <p:sp>
          <p:nvSpPr>
            <p:cNvPr id="40" name="모서리가 둥근 직사각형 39"/>
            <p:cNvSpPr/>
            <p:nvPr/>
          </p:nvSpPr>
          <p:spPr>
            <a:xfrm>
              <a:off x="173461" y="1375647"/>
              <a:ext cx="4272226" cy="2563546"/>
            </a:xfrm>
            <a:prstGeom prst="roundRect">
              <a:avLst>
                <a:gd name="adj" fmla="val 4096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41" name="양쪽 모서리가 둥근 사각형 40"/>
            <p:cNvSpPr/>
            <p:nvPr/>
          </p:nvSpPr>
          <p:spPr>
            <a:xfrm>
              <a:off x="179512" y="1351840"/>
              <a:ext cx="4272226" cy="661560"/>
            </a:xfrm>
            <a:prstGeom prst="round2SameRect">
              <a:avLst/>
            </a:prstGeom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ea"/>
              </a:endParaRPr>
            </a:p>
          </p:txBody>
        </p:sp>
        <p:sp>
          <p:nvSpPr>
            <p:cNvPr id="42" name="자유형 41"/>
            <p:cNvSpPr/>
            <p:nvPr/>
          </p:nvSpPr>
          <p:spPr>
            <a:xfrm flipH="1">
              <a:off x="4589062" y="1367632"/>
              <a:ext cx="4272226" cy="2563546"/>
            </a:xfrm>
            <a:custGeom>
              <a:avLst/>
              <a:gdLst>
                <a:gd name="connsiteX0" fmla="*/ 0 w 3786214"/>
                <a:gd name="connsiteY0" fmla="*/ 87166 h 2214578"/>
                <a:gd name="connsiteX1" fmla="*/ 25530 w 3786214"/>
                <a:gd name="connsiteY1" fmla="*/ 25530 h 2214578"/>
                <a:gd name="connsiteX2" fmla="*/ 87166 w 3786214"/>
                <a:gd name="connsiteY2" fmla="*/ 0 h 2214578"/>
                <a:gd name="connsiteX3" fmla="*/ 3699048 w 3786214"/>
                <a:gd name="connsiteY3" fmla="*/ 0 h 2214578"/>
                <a:gd name="connsiteX4" fmla="*/ 3760684 w 3786214"/>
                <a:gd name="connsiteY4" fmla="*/ 25530 h 2214578"/>
                <a:gd name="connsiteX5" fmla="*/ 3786214 w 3786214"/>
                <a:gd name="connsiteY5" fmla="*/ 87166 h 2214578"/>
                <a:gd name="connsiteX6" fmla="*/ 3786214 w 3786214"/>
                <a:gd name="connsiteY6" fmla="*/ 2127412 h 2214578"/>
                <a:gd name="connsiteX7" fmla="*/ 3760684 w 3786214"/>
                <a:gd name="connsiteY7" fmla="*/ 2189048 h 2214578"/>
                <a:gd name="connsiteX8" fmla="*/ 3699048 w 3786214"/>
                <a:gd name="connsiteY8" fmla="*/ 2214578 h 2214578"/>
                <a:gd name="connsiteX9" fmla="*/ 87166 w 3786214"/>
                <a:gd name="connsiteY9" fmla="*/ 2214578 h 2214578"/>
                <a:gd name="connsiteX10" fmla="*/ 25530 w 3786214"/>
                <a:gd name="connsiteY10" fmla="*/ 2189048 h 2214578"/>
                <a:gd name="connsiteX11" fmla="*/ 0 w 3786214"/>
                <a:gd name="connsiteY11" fmla="*/ 2127412 h 2214578"/>
                <a:gd name="connsiteX12" fmla="*/ 0 w 3786214"/>
                <a:gd name="connsiteY12" fmla="*/ 87166 h 2214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86214" h="2214578">
                  <a:moveTo>
                    <a:pt x="0" y="87166"/>
                  </a:moveTo>
                  <a:cubicBezTo>
                    <a:pt x="0" y="64048"/>
                    <a:pt x="9184" y="41877"/>
                    <a:pt x="25530" y="25530"/>
                  </a:cubicBezTo>
                  <a:cubicBezTo>
                    <a:pt x="41877" y="9183"/>
                    <a:pt x="64048" y="0"/>
                    <a:pt x="87166" y="0"/>
                  </a:cubicBezTo>
                  <a:lnTo>
                    <a:pt x="3699048" y="0"/>
                  </a:lnTo>
                  <a:cubicBezTo>
                    <a:pt x="3722166" y="0"/>
                    <a:pt x="3744337" y="9184"/>
                    <a:pt x="3760684" y="25530"/>
                  </a:cubicBezTo>
                  <a:cubicBezTo>
                    <a:pt x="3777031" y="41877"/>
                    <a:pt x="3786214" y="64048"/>
                    <a:pt x="3786214" y="87166"/>
                  </a:cubicBezTo>
                  <a:lnTo>
                    <a:pt x="3786214" y="2127412"/>
                  </a:lnTo>
                  <a:cubicBezTo>
                    <a:pt x="3786214" y="2150530"/>
                    <a:pt x="3777030" y="2172701"/>
                    <a:pt x="3760684" y="2189048"/>
                  </a:cubicBezTo>
                  <a:cubicBezTo>
                    <a:pt x="3744337" y="2205395"/>
                    <a:pt x="3722166" y="2214578"/>
                    <a:pt x="3699048" y="2214578"/>
                  </a:cubicBezTo>
                  <a:lnTo>
                    <a:pt x="87166" y="2214578"/>
                  </a:lnTo>
                  <a:cubicBezTo>
                    <a:pt x="64048" y="2214578"/>
                    <a:pt x="41877" y="2205394"/>
                    <a:pt x="25530" y="2189048"/>
                  </a:cubicBezTo>
                  <a:cubicBezTo>
                    <a:pt x="9183" y="2172701"/>
                    <a:pt x="0" y="2150530"/>
                    <a:pt x="0" y="2127412"/>
                  </a:cubicBezTo>
                  <a:lnTo>
                    <a:pt x="0" y="87166"/>
                  </a:lnTo>
                  <a:close/>
                </a:path>
              </a:pathLst>
            </a:custGeom>
            <a:solidFill>
              <a:srgbClr val="7771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ea"/>
              </a:endParaRPr>
            </a:p>
          </p:txBody>
        </p:sp>
        <p:sp>
          <p:nvSpPr>
            <p:cNvPr id="43" name="자유형 42"/>
            <p:cNvSpPr/>
            <p:nvPr/>
          </p:nvSpPr>
          <p:spPr>
            <a:xfrm flipH="1">
              <a:off x="4589062" y="1187897"/>
              <a:ext cx="4447434" cy="2743280"/>
            </a:xfrm>
            <a:custGeom>
              <a:avLst/>
              <a:gdLst>
                <a:gd name="connsiteX0" fmla="*/ 0 w 3786214"/>
                <a:gd name="connsiteY0" fmla="*/ 90709 h 2214578"/>
                <a:gd name="connsiteX1" fmla="*/ 26568 w 3786214"/>
                <a:gd name="connsiteY1" fmla="*/ 26568 h 2214578"/>
                <a:gd name="connsiteX2" fmla="*/ 90709 w 3786214"/>
                <a:gd name="connsiteY2" fmla="*/ 0 h 2214578"/>
                <a:gd name="connsiteX3" fmla="*/ 3695505 w 3786214"/>
                <a:gd name="connsiteY3" fmla="*/ 0 h 2214578"/>
                <a:gd name="connsiteX4" fmla="*/ 3759646 w 3786214"/>
                <a:gd name="connsiteY4" fmla="*/ 26568 h 2214578"/>
                <a:gd name="connsiteX5" fmla="*/ 3786214 w 3786214"/>
                <a:gd name="connsiteY5" fmla="*/ 90709 h 2214578"/>
                <a:gd name="connsiteX6" fmla="*/ 3786214 w 3786214"/>
                <a:gd name="connsiteY6" fmla="*/ 2123869 h 2214578"/>
                <a:gd name="connsiteX7" fmla="*/ 3759646 w 3786214"/>
                <a:gd name="connsiteY7" fmla="*/ 2188010 h 2214578"/>
                <a:gd name="connsiteX8" fmla="*/ 3695505 w 3786214"/>
                <a:gd name="connsiteY8" fmla="*/ 2214578 h 2214578"/>
                <a:gd name="connsiteX9" fmla="*/ 90709 w 3786214"/>
                <a:gd name="connsiteY9" fmla="*/ 2214578 h 2214578"/>
                <a:gd name="connsiteX10" fmla="*/ 26568 w 3786214"/>
                <a:gd name="connsiteY10" fmla="*/ 2188010 h 2214578"/>
                <a:gd name="connsiteX11" fmla="*/ 0 w 3786214"/>
                <a:gd name="connsiteY11" fmla="*/ 2123869 h 2214578"/>
                <a:gd name="connsiteX12" fmla="*/ 0 w 3786214"/>
                <a:gd name="connsiteY12" fmla="*/ 90709 h 2214578"/>
                <a:gd name="connsiteX0" fmla="*/ 0 w 3929122"/>
                <a:gd name="connsiteY0" fmla="*/ 90709 h 2214578"/>
                <a:gd name="connsiteX1" fmla="*/ 169476 w 3929122"/>
                <a:gd name="connsiteY1" fmla="*/ 26568 h 2214578"/>
                <a:gd name="connsiteX2" fmla="*/ 233617 w 3929122"/>
                <a:gd name="connsiteY2" fmla="*/ 0 h 2214578"/>
                <a:gd name="connsiteX3" fmla="*/ 3838413 w 3929122"/>
                <a:gd name="connsiteY3" fmla="*/ 0 h 2214578"/>
                <a:gd name="connsiteX4" fmla="*/ 3902554 w 3929122"/>
                <a:gd name="connsiteY4" fmla="*/ 26568 h 2214578"/>
                <a:gd name="connsiteX5" fmla="*/ 3929122 w 3929122"/>
                <a:gd name="connsiteY5" fmla="*/ 90709 h 2214578"/>
                <a:gd name="connsiteX6" fmla="*/ 3929122 w 3929122"/>
                <a:gd name="connsiteY6" fmla="*/ 2123869 h 2214578"/>
                <a:gd name="connsiteX7" fmla="*/ 3902554 w 3929122"/>
                <a:gd name="connsiteY7" fmla="*/ 2188010 h 2214578"/>
                <a:gd name="connsiteX8" fmla="*/ 3838413 w 3929122"/>
                <a:gd name="connsiteY8" fmla="*/ 2214578 h 2214578"/>
                <a:gd name="connsiteX9" fmla="*/ 233617 w 3929122"/>
                <a:gd name="connsiteY9" fmla="*/ 2214578 h 2214578"/>
                <a:gd name="connsiteX10" fmla="*/ 169476 w 3929122"/>
                <a:gd name="connsiteY10" fmla="*/ 2188010 h 2214578"/>
                <a:gd name="connsiteX11" fmla="*/ 142908 w 3929122"/>
                <a:gd name="connsiteY11" fmla="*/ 2123869 h 2214578"/>
                <a:gd name="connsiteX12" fmla="*/ 0 w 3929122"/>
                <a:gd name="connsiteY12" fmla="*/ 90709 h 2214578"/>
                <a:gd name="connsiteX0" fmla="*/ 0 w 3929122"/>
                <a:gd name="connsiteY0" fmla="*/ 233609 h 2357478"/>
                <a:gd name="connsiteX1" fmla="*/ 169476 w 3929122"/>
                <a:gd name="connsiteY1" fmla="*/ 169468 h 2357478"/>
                <a:gd name="connsiteX2" fmla="*/ 233617 w 3929122"/>
                <a:gd name="connsiteY2" fmla="*/ 0 h 2357478"/>
                <a:gd name="connsiteX3" fmla="*/ 3838413 w 3929122"/>
                <a:gd name="connsiteY3" fmla="*/ 142900 h 2357478"/>
                <a:gd name="connsiteX4" fmla="*/ 3902554 w 3929122"/>
                <a:gd name="connsiteY4" fmla="*/ 169468 h 2357478"/>
                <a:gd name="connsiteX5" fmla="*/ 3929122 w 3929122"/>
                <a:gd name="connsiteY5" fmla="*/ 233609 h 2357478"/>
                <a:gd name="connsiteX6" fmla="*/ 3929122 w 3929122"/>
                <a:gd name="connsiteY6" fmla="*/ 2266769 h 2357478"/>
                <a:gd name="connsiteX7" fmla="*/ 3902554 w 3929122"/>
                <a:gd name="connsiteY7" fmla="*/ 2330910 h 2357478"/>
                <a:gd name="connsiteX8" fmla="*/ 3838413 w 3929122"/>
                <a:gd name="connsiteY8" fmla="*/ 2357478 h 2357478"/>
                <a:gd name="connsiteX9" fmla="*/ 233617 w 3929122"/>
                <a:gd name="connsiteY9" fmla="*/ 2357478 h 2357478"/>
                <a:gd name="connsiteX10" fmla="*/ 169476 w 3929122"/>
                <a:gd name="connsiteY10" fmla="*/ 2330910 h 2357478"/>
                <a:gd name="connsiteX11" fmla="*/ 142908 w 3929122"/>
                <a:gd name="connsiteY11" fmla="*/ 2266769 h 2357478"/>
                <a:gd name="connsiteX12" fmla="*/ 0 w 3929122"/>
                <a:gd name="connsiteY12" fmla="*/ 233609 h 2357478"/>
                <a:gd name="connsiteX0" fmla="*/ 12368 w 3941490"/>
                <a:gd name="connsiteY0" fmla="*/ 245976 h 2369845"/>
                <a:gd name="connsiteX1" fmla="*/ 38936 w 3941490"/>
                <a:gd name="connsiteY1" fmla="*/ 38935 h 2369845"/>
                <a:gd name="connsiteX2" fmla="*/ 245985 w 3941490"/>
                <a:gd name="connsiteY2" fmla="*/ 12367 h 2369845"/>
                <a:gd name="connsiteX3" fmla="*/ 3850781 w 3941490"/>
                <a:gd name="connsiteY3" fmla="*/ 155267 h 2369845"/>
                <a:gd name="connsiteX4" fmla="*/ 3914922 w 3941490"/>
                <a:gd name="connsiteY4" fmla="*/ 181835 h 2369845"/>
                <a:gd name="connsiteX5" fmla="*/ 3941490 w 3941490"/>
                <a:gd name="connsiteY5" fmla="*/ 245976 h 2369845"/>
                <a:gd name="connsiteX6" fmla="*/ 3941490 w 3941490"/>
                <a:gd name="connsiteY6" fmla="*/ 2279136 h 2369845"/>
                <a:gd name="connsiteX7" fmla="*/ 3914922 w 3941490"/>
                <a:gd name="connsiteY7" fmla="*/ 2343277 h 2369845"/>
                <a:gd name="connsiteX8" fmla="*/ 3850781 w 3941490"/>
                <a:gd name="connsiteY8" fmla="*/ 2369845 h 2369845"/>
                <a:gd name="connsiteX9" fmla="*/ 245985 w 3941490"/>
                <a:gd name="connsiteY9" fmla="*/ 2369845 h 2369845"/>
                <a:gd name="connsiteX10" fmla="*/ 181844 w 3941490"/>
                <a:gd name="connsiteY10" fmla="*/ 2343277 h 2369845"/>
                <a:gd name="connsiteX11" fmla="*/ 155276 w 3941490"/>
                <a:gd name="connsiteY11" fmla="*/ 2279136 h 2369845"/>
                <a:gd name="connsiteX12" fmla="*/ 12368 w 3941490"/>
                <a:gd name="connsiteY12" fmla="*/ 245976 h 236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41490" h="2369845">
                  <a:moveTo>
                    <a:pt x="12368" y="245976"/>
                  </a:moveTo>
                  <a:cubicBezTo>
                    <a:pt x="12368" y="221918"/>
                    <a:pt x="0" y="77870"/>
                    <a:pt x="38936" y="38935"/>
                  </a:cubicBezTo>
                  <a:cubicBezTo>
                    <a:pt x="77872" y="0"/>
                    <a:pt x="221927" y="12367"/>
                    <a:pt x="245985" y="12367"/>
                  </a:cubicBezTo>
                  <a:lnTo>
                    <a:pt x="3850781" y="155267"/>
                  </a:lnTo>
                  <a:cubicBezTo>
                    <a:pt x="3874839" y="155267"/>
                    <a:pt x="3897911" y="164824"/>
                    <a:pt x="3914922" y="181835"/>
                  </a:cubicBezTo>
                  <a:cubicBezTo>
                    <a:pt x="3931933" y="198846"/>
                    <a:pt x="3941490" y="221918"/>
                    <a:pt x="3941490" y="245976"/>
                  </a:cubicBezTo>
                  <a:lnTo>
                    <a:pt x="3941490" y="2279136"/>
                  </a:lnTo>
                  <a:cubicBezTo>
                    <a:pt x="3941490" y="2303194"/>
                    <a:pt x="3931933" y="2326266"/>
                    <a:pt x="3914922" y="2343277"/>
                  </a:cubicBezTo>
                  <a:cubicBezTo>
                    <a:pt x="3897911" y="2360288"/>
                    <a:pt x="3874839" y="2369845"/>
                    <a:pt x="3850781" y="2369845"/>
                  </a:cubicBezTo>
                  <a:lnTo>
                    <a:pt x="245985" y="2369845"/>
                  </a:lnTo>
                  <a:cubicBezTo>
                    <a:pt x="221927" y="2369845"/>
                    <a:pt x="198855" y="2360288"/>
                    <a:pt x="181844" y="2343277"/>
                  </a:cubicBezTo>
                  <a:cubicBezTo>
                    <a:pt x="164833" y="2326266"/>
                    <a:pt x="155276" y="2303194"/>
                    <a:pt x="155276" y="2279136"/>
                  </a:cubicBezTo>
                  <a:lnTo>
                    <a:pt x="12368" y="245976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ea"/>
              </a:endParaRPr>
            </a:p>
          </p:txBody>
        </p:sp>
        <p:sp>
          <p:nvSpPr>
            <p:cNvPr id="44" name="모서리가 둥근 직사각형 43"/>
            <p:cNvSpPr/>
            <p:nvPr/>
          </p:nvSpPr>
          <p:spPr>
            <a:xfrm flipH="1">
              <a:off x="4590809" y="1389761"/>
              <a:ext cx="4272226" cy="2563546"/>
            </a:xfrm>
            <a:prstGeom prst="roundRect">
              <a:avLst>
                <a:gd name="adj" fmla="val 4096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45" name="양쪽 모서리가 둥근 사각형 44"/>
            <p:cNvSpPr/>
            <p:nvPr/>
          </p:nvSpPr>
          <p:spPr>
            <a:xfrm flipH="1">
              <a:off x="4589062" y="1365954"/>
              <a:ext cx="4272226" cy="661560"/>
            </a:xfrm>
            <a:prstGeom prst="round2SameRect">
              <a:avLst/>
            </a:prstGeom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ea"/>
              </a:endParaRPr>
            </a:p>
          </p:txBody>
        </p:sp>
        <p:sp>
          <p:nvSpPr>
            <p:cNvPr id="46" name="자유형 45"/>
            <p:cNvSpPr/>
            <p:nvPr/>
          </p:nvSpPr>
          <p:spPr>
            <a:xfrm flipV="1">
              <a:off x="175208" y="4070095"/>
              <a:ext cx="4272226" cy="2563546"/>
            </a:xfrm>
            <a:custGeom>
              <a:avLst/>
              <a:gdLst>
                <a:gd name="connsiteX0" fmla="*/ 0 w 3786214"/>
                <a:gd name="connsiteY0" fmla="*/ 87166 h 2214578"/>
                <a:gd name="connsiteX1" fmla="*/ 25530 w 3786214"/>
                <a:gd name="connsiteY1" fmla="*/ 25530 h 2214578"/>
                <a:gd name="connsiteX2" fmla="*/ 87166 w 3786214"/>
                <a:gd name="connsiteY2" fmla="*/ 0 h 2214578"/>
                <a:gd name="connsiteX3" fmla="*/ 3699048 w 3786214"/>
                <a:gd name="connsiteY3" fmla="*/ 0 h 2214578"/>
                <a:gd name="connsiteX4" fmla="*/ 3760684 w 3786214"/>
                <a:gd name="connsiteY4" fmla="*/ 25530 h 2214578"/>
                <a:gd name="connsiteX5" fmla="*/ 3786214 w 3786214"/>
                <a:gd name="connsiteY5" fmla="*/ 87166 h 2214578"/>
                <a:gd name="connsiteX6" fmla="*/ 3786214 w 3786214"/>
                <a:gd name="connsiteY6" fmla="*/ 2127412 h 2214578"/>
                <a:gd name="connsiteX7" fmla="*/ 3760684 w 3786214"/>
                <a:gd name="connsiteY7" fmla="*/ 2189048 h 2214578"/>
                <a:gd name="connsiteX8" fmla="*/ 3699048 w 3786214"/>
                <a:gd name="connsiteY8" fmla="*/ 2214578 h 2214578"/>
                <a:gd name="connsiteX9" fmla="*/ 87166 w 3786214"/>
                <a:gd name="connsiteY9" fmla="*/ 2214578 h 2214578"/>
                <a:gd name="connsiteX10" fmla="*/ 25530 w 3786214"/>
                <a:gd name="connsiteY10" fmla="*/ 2189048 h 2214578"/>
                <a:gd name="connsiteX11" fmla="*/ 0 w 3786214"/>
                <a:gd name="connsiteY11" fmla="*/ 2127412 h 2214578"/>
                <a:gd name="connsiteX12" fmla="*/ 0 w 3786214"/>
                <a:gd name="connsiteY12" fmla="*/ 87166 h 2214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86214" h="2214578">
                  <a:moveTo>
                    <a:pt x="0" y="87166"/>
                  </a:moveTo>
                  <a:cubicBezTo>
                    <a:pt x="0" y="64048"/>
                    <a:pt x="9184" y="41877"/>
                    <a:pt x="25530" y="25530"/>
                  </a:cubicBezTo>
                  <a:cubicBezTo>
                    <a:pt x="41877" y="9183"/>
                    <a:pt x="64048" y="0"/>
                    <a:pt x="87166" y="0"/>
                  </a:cubicBezTo>
                  <a:lnTo>
                    <a:pt x="3699048" y="0"/>
                  </a:lnTo>
                  <a:cubicBezTo>
                    <a:pt x="3722166" y="0"/>
                    <a:pt x="3744337" y="9184"/>
                    <a:pt x="3760684" y="25530"/>
                  </a:cubicBezTo>
                  <a:cubicBezTo>
                    <a:pt x="3777031" y="41877"/>
                    <a:pt x="3786214" y="64048"/>
                    <a:pt x="3786214" y="87166"/>
                  </a:cubicBezTo>
                  <a:lnTo>
                    <a:pt x="3786214" y="2127412"/>
                  </a:lnTo>
                  <a:cubicBezTo>
                    <a:pt x="3786214" y="2150530"/>
                    <a:pt x="3777030" y="2172701"/>
                    <a:pt x="3760684" y="2189048"/>
                  </a:cubicBezTo>
                  <a:cubicBezTo>
                    <a:pt x="3744337" y="2205395"/>
                    <a:pt x="3722166" y="2214578"/>
                    <a:pt x="3699048" y="2214578"/>
                  </a:cubicBezTo>
                  <a:lnTo>
                    <a:pt x="87166" y="2214578"/>
                  </a:lnTo>
                  <a:cubicBezTo>
                    <a:pt x="64048" y="2214578"/>
                    <a:pt x="41877" y="2205394"/>
                    <a:pt x="25530" y="2189048"/>
                  </a:cubicBezTo>
                  <a:cubicBezTo>
                    <a:pt x="9183" y="2172701"/>
                    <a:pt x="0" y="2150530"/>
                    <a:pt x="0" y="2127412"/>
                  </a:cubicBezTo>
                  <a:lnTo>
                    <a:pt x="0" y="87166"/>
                  </a:lnTo>
                  <a:close/>
                </a:path>
              </a:pathLst>
            </a:custGeom>
            <a:solidFill>
              <a:srgbClr val="7771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ea"/>
              </a:endParaRPr>
            </a:p>
          </p:txBody>
        </p:sp>
        <p:sp>
          <p:nvSpPr>
            <p:cNvPr id="47" name="자유형 46"/>
            <p:cNvSpPr/>
            <p:nvPr/>
          </p:nvSpPr>
          <p:spPr>
            <a:xfrm flipV="1">
              <a:off x="0" y="4070096"/>
              <a:ext cx="4447434" cy="2743280"/>
            </a:xfrm>
            <a:custGeom>
              <a:avLst/>
              <a:gdLst>
                <a:gd name="connsiteX0" fmla="*/ 0 w 3786214"/>
                <a:gd name="connsiteY0" fmla="*/ 90709 h 2214578"/>
                <a:gd name="connsiteX1" fmla="*/ 26568 w 3786214"/>
                <a:gd name="connsiteY1" fmla="*/ 26568 h 2214578"/>
                <a:gd name="connsiteX2" fmla="*/ 90709 w 3786214"/>
                <a:gd name="connsiteY2" fmla="*/ 0 h 2214578"/>
                <a:gd name="connsiteX3" fmla="*/ 3695505 w 3786214"/>
                <a:gd name="connsiteY3" fmla="*/ 0 h 2214578"/>
                <a:gd name="connsiteX4" fmla="*/ 3759646 w 3786214"/>
                <a:gd name="connsiteY4" fmla="*/ 26568 h 2214578"/>
                <a:gd name="connsiteX5" fmla="*/ 3786214 w 3786214"/>
                <a:gd name="connsiteY5" fmla="*/ 90709 h 2214578"/>
                <a:gd name="connsiteX6" fmla="*/ 3786214 w 3786214"/>
                <a:gd name="connsiteY6" fmla="*/ 2123869 h 2214578"/>
                <a:gd name="connsiteX7" fmla="*/ 3759646 w 3786214"/>
                <a:gd name="connsiteY7" fmla="*/ 2188010 h 2214578"/>
                <a:gd name="connsiteX8" fmla="*/ 3695505 w 3786214"/>
                <a:gd name="connsiteY8" fmla="*/ 2214578 h 2214578"/>
                <a:gd name="connsiteX9" fmla="*/ 90709 w 3786214"/>
                <a:gd name="connsiteY9" fmla="*/ 2214578 h 2214578"/>
                <a:gd name="connsiteX10" fmla="*/ 26568 w 3786214"/>
                <a:gd name="connsiteY10" fmla="*/ 2188010 h 2214578"/>
                <a:gd name="connsiteX11" fmla="*/ 0 w 3786214"/>
                <a:gd name="connsiteY11" fmla="*/ 2123869 h 2214578"/>
                <a:gd name="connsiteX12" fmla="*/ 0 w 3786214"/>
                <a:gd name="connsiteY12" fmla="*/ 90709 h 2214578"/>
                <a:gd name="connsiteX0" fmla="*/ 0 w 3929122"/>
                <a:gd name="connsiteY0" fmla="*/ 90709 h 2214578"/>
                <a:gd name="connsiteX1" fmla="*/ 169476 w 3929122"/>
                <a:gd name="connsiteY1" fmla="*/ 26568 h 2214578"/>
                <a:gd name="connsiteX2" fmla="*/ 233617 w 3929122"/>
                <a:gd name="connsiteY2" fmla="*/ 0 h 2214578"/>
                <a:gd name="connsiteX3" fmla="*/ 3838413 w 3929122"/>
                <a:gd name="connsiteY3" fmla="*/ 0 h 2214578"/>
                <a:gd name="connsiteX4" fmla="*/ 3902554 w 3929122"/>
                <a:gd name="connsiteY4" fmla="*/ 26568 h 2214578"/>
                <a:gd name="connsiteX5" fmla="*/ 3929122 w 3929122"/>
                <a:gd name="connsiteY5" fmla="*/ 90709 h 2214578"/>
                <a:gd name="connsiteX6" fmla="*/ 3929122 w 3929122"/>
                <a:gd name="connsiteY6" fmla="*/ 2123869 h 2214578"/>
                <a:gd name="connsiteX7" fmla="*/ 3902554 w 3929122"/>
                <a:gd name="connsiteY7" fmla="*/ 2188010 h 2214578"/>
                <a:gd name="connsiteX8" fmla="*/ 3838413 w 3929122"/>
                <a:gd name="connsiteY8" fmla="*/ 2214578 h 2214578"/>
                <a:gd name="connsiteX9" fmla="*/ 233617 w 3929122"/>
                <a:gd name="connsiteY9" fmla="*/ 2214578 h 2214578"/>
                <a:gd name="connsiteX10" fmla="*/ 169476 w 3929122"/>
                <a:gd name="connsiteY10" fmla="*/ 2188010 h 2214578"/>
                <a:gd name="connsiteX11" fmla="*/ 142908 w 3929122"/>
                <a:gd name="connsiteY11" fmla="*/ 2123869 h 2214578"/>
                <a:gd name="connsiteX12" fmla="*/ 0 w 3929122"/>
                <a:gd name="connsiteY12" fmla="*/ 90709 h 2214578"/>
                <a:gd name="connsiteX0" fmla="*/ 0 w 3929122"/>
                <a:gd name="connsiteY0" fmla="*/ 233609 h 2357478"/>
                <a:gd name="connsiteX1" fmla="*/ 169476 w 3929122"/>
                <a:gd name="connsiteY1" fmla="*/ 169468 h 2357478"/>
                <a:gd name="connsiteX2" fmla="*/ 233617 w 3929122"/>
                <a:gd name="connsiteY2" fmla="*/ 0 h 2357478"/>
                <a:gd name="connsiteX3" fmla="*/ 3838413 w 3929122"/>
                <a:gd name="connsiteY3" fmla="*/ 142900 h 2357478"/>
                <a:gd name="connsiteX4" fmla="*/ 3902554 w 3929122"/>
                <a:gd name="connsiteY4" fmla="*/ 169468 h 2357478"/>
                <a:gd name="connsiteX5" fmla="*/ 3929122 w 3929122"/>
                <a:gd name="connsiteY5" fmla="*/ 233609 h 2357478"/>
                <a:gd name="connsiteX6" fmla="*/ 3929122 w 3929122"/>
                <a:gd name="connsiteY6" fmla="*/ 2266769 h 2357478"/>
                <a:gd name="connsiteX7" fmla="*/ 3902554 w 3929122"/>
                <a:gd name="connsiteY7" fmla="*/ 2330910 h 2357478"/>
                <a:gd name="connsiteX8" fmla="*/ 3838413 w 3929122"/>
                <a:gd name="connsiteY8" fmla="*/ 2357478 h 2357478"/>
                <a:gd name="connsiteX9" fmla="*/ 233617 w 3929122"/>
                <a:gd name="connsiteY9" fmla="*/ 2357478 h 2357478"/>
                <a:gd name="connsiteX10" fmla="*/ 169476 w 3929122"/>
                <a:gd name="connsiteY10" fmla="*/ 2330910 h 2357478"/>
                <a:gd name="connsiteX11" fmla="*/ 142908 w 3929122"/>
                <a:gd name="connsiteY11" fmla="*/ 2266769 h 2357478"/>
                <a:gd name="connsiteX12" fmla="*/ 0 w 3929122"/>
                <a:gd name="connsiteY12" fmla="*/ 233609 h 2357478"/>
                <a:gd name="connsiteX0" fmla="*/ 12368 w 3941490"/>
                <a:gd name="connsiteY0" fmla="*/ 245976 h 2369845"/>
                <a:gd name="connsiteX1" fmla="*/ 38936 w 3941490"/>
                <a:gd name="connsiteY1" fmla="*/ 38935 h 2369845"/>
                <a:gd name="connsiteX2" fmla="*/ 245985 w 3941490"/>
                <a:gd name="connsiteY2" fmla="*/ 12367 h 2369845"/>
                <a:gd name="connsiteX3" fmla="*/ 3850781 w 3941490"/>
                <a:gd name="connsiteY3" fmla="*/ 155267 h 2369845"/>
                <a:gd name="connsiteX4" fmla="*/ 3914922 w 3941490"/>
                <a:gd name="connsiteY4" fmla="*/ 181835 h 2369845"/>
                <a:gd name="connsiteX5" fmla="*/ 3941490 w 3941490"/>
                <a:gd name="connsiteY5" fmla="*/ 245976 h 2369845"/>
                <a:gd name="connsiteX6" fmla="*/ 3941490 w 3941490"/>
                <a:gd name="connsiteY6" fmla="*/ 2279136 h 2369845"/>
                <a:gd name="connsiteX7" fmla="*/ 3914922 w 3941490"/>
                <a:gd name="connsiteY7" fmla="*/ 2343277 h 2369845"/>
                <a:gd name="connsiteX8" fmla="*/ 3850781 w 3941490"/>
                <a:gd name="connsiteY8" fmla="*/ 2369845 h 2369845"/>
                <a:gd name="connsiteX9" fmla="*/ 245985 w 3941490"/>
                <a:gd name="connsiteY9" fmla="*/ 2369845 h 2369845"/>
                <a:gd name="connsiteX10" fmla="*/ 181844 w 3941490"/>
                <a:gd name="connsiteY10" fmla="*/ 2343277 h 2369845"/>
                <a:gd name="connsiteX11" fmla="*/ 155276 w 3941490"/>
                <a:gd name="connsiteY11" fmla="*/ 2279136 h 2369845"/>
                <a:gd name="connsiteX12" fmla="*/ 12368 w 3941490"/>
                <a:gd name="connsiteY12" fmla="*/ 245976 h 236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41490" h="2369845">
                  <a:moveTo>
                    <a:pt x="12368" y="245976"/>
                  </a:moveTo>
                  <a:cubicBezTo>
                    <a:pt x="12368" y="221918"/>
                    <a:pt x="0" y="77870"/>
                    <a:pt x="38936" y="38935"/>
                  </a:cubicBezTo>
                  <a:cubicBezTo>
                    <a:pt x="77872" y="0"/>
                    <a:pt x="221927" y="12367"/>
                    <a:pt x="245985" y="12367"/>
                  </a:cubicBezTo>
                  <a:lnTo>
                    <a:pt x="3850781" y="155267"/>
                  </a:lnTo>
                  <a:cubicBezTo>
                    <a:pt x="3874839" y="155267"/>
                    <a:pt x="3897911" y="164824"/>
                    <a:pt x="3914922" y="181835"/>
                  </a:cubicBezTo>
                  <a:cubicBezTo>
                    <a:pt x="3931933" y="198846"/>
                    <a:pt x="3941490" y="221918"/>
                    <a:pt x="3941490" y="245976"/>
                  </a:cubicBezTo>
                  <a:lnTo>
                    <a:pt x="3941490" y="2279136"/>
                  </a:lnTo>
                  <a:cubicBezTo>
                    <a:pt x="3941490" y="2303194"/>
                    <a:pt x="3931933" y="2326266"/>
                    <a:pt x="3914922" y="2343277"/>
                  </a:cubicBezTo>
                  <a:cubicBezTo>
                    <a:pt x="3897911" y="2360288"/>
                    <a:pt x="3874839" y="2369845"/>
                    <a:pt x="3850781" y="2369845"/>
                  </a:cubicBezTo>
                  <a:lnTo>
                    <a:pt x="245985" y="2369845"/>
                  </a:lnTo>
                  <a:cubicBezTo>
                    <a:pt x="221927" y="2369845"/>
                    <a:pt x="198855" y="2360288"/>
                    <a:pt x="181844" y="2343277"/>
                  </a:cubicBezTo>
                  <a:cubicBezTo>
                    <a:pt x="164833" y="2326266"/>
                    <a:pt x="155276" y="2303194"/>
                    <a:pt x="155276" y="2279136"/>
                  </a:cubicBezTo>
                  <a:lnTo>
                    <a:pt x="12368" y="245976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ea"/>
              </a:endParaRPr>
            </a:p>
          </p:txBody>
        </p:sp>
        <p:sp>
          <p:nvSpPr>
            <p:cNvPr id="48" name="모서리가 둥근 직사각형 47"/>
            <p:cNvSpPr/>
            <p:nvPr/>
          </p:nvSpPr>
          <p:spPr>
            <a:xfrm flipV="1">
              <a:off x="173461" y="4071773"/>
              <a:ext cx="4272226" cy="2563546"/>
            </a:xfrm>
            <a:prstGeom prst="roundRect">
              <a:avLst>
                <a:gd name="adj" fmla="val 4096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49" name="양쪽 모서리가 둥근 사각형 48"/>
            <p:cNvSpPr/>
            <p:nvPr/>
          </p:nvSpPr>
          <p:spPr>
            <a:xfrm flipV="1">
              <a:off x="179512" y="5973759"/>
              <a:ext cx="4272226" cy="661560"/>
            </a:xfrm>
            <a:prstGeom prst="round2SameRect">
              <a:avLst/>
            </a:prstGeom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ea"/>
              </a:endParaRPr>
            </a:p>
          </p:txBody>
        </p:sp>
        <p:sp>
          <p:nvSpPr>
            <p:cNvPr id="50" name="자유형 49"/>
            <p:cNvSpPr/>
            <p:nvPr/>
          </p:nvSpPr>
          <p:spPr>
            <a:xfrm flipH="1" flipV="1">
              <a:off x="4589062" y="4070095"/>
              <a:ext cx="4272226" cy="2563546"/>
            </a:xfrm>
            <a:custGeom>
              <a:avLst/>
              <a:gdLst>
                <a:gd name="connsiteX0" fmla="*/ 0 w 3786214"/>
                <a:gd name="connsiteY0" fmla="*/ 87166 h 2214578"/>
                <a:gd name="connsiteX1" fmla="*/ 25530 w 3786214"/>
                <a:gd name="connsiteY1" fmla="*/ 25530 h 2214578"/>
                <a:gd name="connsiteX2" fmla="*/ 87166 w 3786214"/>
                <a:gd name="connsiteY2" fmla="*/ 0 h 2214578"/>
                <a:gd name="connsiteX3" fmla="*/ 3699048 w 3786214"/>
                <a:gd name="connsiteY3" fmla="*/ 0 h 2214578"/>
                <a:gd name="connsiteX4" fmla="*/ 3760684 w 3786214"/>
                <a:gd name="connsiteY4" fmla="*/ 25530 h 2214578"/>
                <a:gd name="connsiteX5" fmla="*/ 3786214 w 3786214"/>
                <a:gd name="connsiteY5" fmla="*/ 87166 h 2214578"/>
                <a:gd name="connsiteX6" fmla="*/ 3786214 w 3786214"/>
                <a:gd name="connsiteY6" fmla="*/ 2127412 h 2214578"/>
                <a:gd name="connsiteX7" fmla="*/ 3760684 w 3786214"/>
                <a:gd name="connsiteY7" fmla="*/ 2189048 h 2214578"/>
                <a:gd name="connsiteX8" fmla="*/ 3699048 w 3786214"/>
                <a:gd name="connsiteY8" fmla="*/ 2214578 h 2214578"/>
                <a:gd name="connsiteX9" fmla="*/ 87166 w 3786214"/>
                <a:gd name="connsiteY9" fmla="*/ 2214578 h 2214578"/>
                <a:gd name="connsiteX10" fmla="*/ 25530 w 3786214"/>
                <a:gd name="connsiteY10" fmla="*/ 2189048 h 2214578"/>
                <a:gd name="connsiteX11" fmla="*/ 0 w 3786214"/>
                <a:gd name="connsiteY11" fmla="*/ 2127412 h 2214578"/>
                <a:gd name="connsiteX12" fmla="*/ 0 w 3786214"/>
                <a:gd name="connsiteY12" fmla="*/ 87166 h 2214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86214" h="2214578">
                  <a:moveTo>
                    <a:pt x="0" y="87166"/>
                  </a:moveTo>
                  <a:cubicBezTo>
                    <a:pt x="0" y="64048"/>
                    <a:pt x="9184" y="41877"/>
                    <a:pt x="25530" y="25530"/>
                  </a:cubicBezTo>
                  <a:cubicBezTo>
                    <a:pt x="41877" y="9183"/>
                    <a:pt x="64048" y="0"/>
                    <a:pt x="87166" y="0"/>
                  </a:cubicBezTo>
                  <a:lnTo>
                    <a:pt x="3699048" y="0"/>
                  </a:lnTo>
                  <a:cubicBezTo>
                    <a:pt x="3722166" y="0"/>
                    <a:pt x="3744337" y="9184"/>
                    <a:pt x="3760684" y="25530"/>
                  </a:cubicBezTo>
                  <a:cubicBezTo>
                    <a:pt x="3777031" y="41877"/>
                    <a:pt x="3786214" y="64048"/>
                    <a:pt x="3786214" y="87166"/>
                  </a:cubicBezTo>
                  <a:lnTo>
                    <a:pt x="3786214" y="2127412"/>
                  </a:lnTo>
                  <a:cubicBezTo>
                    <a:pt x="3786214" y="2150530"/>
                    <a:pt x="3777030" y="2172701"/>
                    <a:pt x="3760684" y="2189048"/>
                  </a:cubicBezTo>
                  <a:cubicBezTo>
                    <a:pt x="3744337" y="2205395"/>
                    <a:pt x="3722166" y="2214578"/>
                    <a:pt x="3699048" y="2214578"/>
                  </a:cubicBezTo>
                  <a:lnTo>
                    <a:pt x="87166" y="2214578"/>
                  </a:lnTo>
                  <a:cubicBezTo>
                    <a:pt x="64048" y="2214578"/>
                    <a:pt x="41877" y="2205394"/>
                    <a:pt x="25530" y="2189048"/>
                  </a:cubicBezTo>
                  <a:cubicBezTo>
                    <a:pt x="9183" y="2172701"/>
                    <a:pt x="0" y="2150530"/>
                    <a:pt x="0" y="2127412"/>
                  </a:cubicBezTo>
                  <a:lnTo>
                    <a:pt x="0" y="87166"/>
                  </a:lnTo>
                  <a:close/>
                </a:path>
              </a:pathLst>
            </a:custGeom>
            <a:solidFill>
              <a:srgbClr val="7771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ea"/>
              </a:endParaRPr>
            </a:p>
          </p:txBody>
        </p:sp>
        <p:sp>
          <p:nvSpPr>
            <p:cNvPr id="51" name="자유형 50"/>
            <p:cNvSpPr/>
            <p:nvPr/>
          </p:nvSpPr>
          <p:spPr>
            <a:xfrm flipH="1" flipV="1">
              <a:off x="4589062" y="4070096"/>
              <a:ext cx="4447434" cy="2743280"/>
            </a:xfrm>
            <a:custGeom>
              <a:avLst/>
              <a:gdLst>
                <a:gd name="connsiteX0" fmla="*/ 0 w 3786214"/>
                <a:gd name="connsiteY0" fmla="*/ 90709 h 2214578"/>
                <a:gd name="connsiteX1" fmla="*/ 26568 w 3786214"/>
                <a:gd name="connsiteY1" fmla="*/ 26568 h 2214578"/>
                <a:gd name="connsiteX2" fmla="*/ 90709 w 3786214"/>
                <a:gd name="connsiteY2" fmla="*/ 0 h 2214578"/>
                <a:gd name="connsiteX3" fmla="*/ 3695505 w 3786214"/>
                <a:gd name="connsiteY3" fmla="*/ 0 h 2214578"/>
                <a:gd name="connsiteX4" fmla="*/ 3759646 w 3786214"/>
                <a:gd name="connsiteY4" fmla="*/ 26568 h 2214578"/>
                <a:gd name="connsiteX5" fmla="*/ 3786214 w 3786214"/>
                <a:gd name="connsiteY5" fmla="*/ 90709 h 2214578"/>
                <a:gd name="connsiteX6" fmla="*/ 3786214 w 3786214"/>
                <a:gd name="connsiteY6" fmla="*/ 2123869 h 2214578"/>
                <a:gd name="connsiteX7" fmla="*/ 3759646 w 3786214"/>
                <a:gd name="connsiteY7" fmla="*/ 2188010 h 2214578"/>
                <a:gd name="connsiteX8" fmla="*/ 3695505 w 3786214"/>
                <a:gd name="connsiteY8" fmla="*/ 2214578 h 2214578"/>
                <a:gd name="connsiteX9" fmla="*/ 90709 w 3786214"/>
                <a:gd name="connsiteY9" fmla="*/ 2214578 h 2214578"/>
                <a:gd name="connsiteX10" fmla="*/ 26568 w 3786214"/>
                <a:gd name="connsiteY10" fmla="*/ 2188010 h 2214578"/>
                <a:gd name="connsiteX11" fmla="*/ 0 w 3786214"/>
                <a:gd name="connsiteY11" fmla="*/ 2123869 h 2214578"/>
                <a:gd name="connsiteX12" fmla="*/ 0 w 3786214"/>
                <a:gd name="connsiteY12" fmla="*/ 90709 h 2214578"/>
                <a:gd name="connsiteX0" fmla="*/ 0 w 3929122"/>
                <a:gd name="connsiteY0" fmla="*/ 90709 h 2214578"/>
                <a:gd name="connsiteX1" fmla="*/ 169476 w 3929122"/>
                <a:gd name="connsiteY1" fmla="*/ 26568 h 2214578"/>
                <a:gd name="connsiteX2" fmla="*/ 233617 w 3929122"/>
                <a:gd name="connsiteY2" fmla="*/ 0 h 2214578"/>
                <a:gd name="connsiteX3" fmla="*/ 3838413 w 3929122"/>
                <a:gd name="connsiteY3" fmla="*/ 0 h 2214578"/>
                <a:gd name="connsiteX4" fmla="*/ 3902554 w 3929122"/>
                <a:gd name="connsiteY4" fmla="*/ 26568 h 2214578"/>
                <a:gd name="connsiteX5" fmla="*/ 3929122 w 3929122"/>
                <a:gd name="connsiteY5" fmla="*/ 90709 h 2214578"/>
                <a:gd name="connsiteX6" fmla="*/ 3929122 w 3929122"/>
                <a:gd name="connsiteY6" fmla="*/ 2123869 h 2214578"/>
                <a:gd name="connsiteX7" fmla="*/ 3902554 w 3929122"/>
                <a:gd name="connsiteY7" fmla="*/ 2188010 h 2214578"/>
                <a:gd name="connsiteX8" fmla="*/ 3838413 w 3929122"/>
                <a:gd name="connsiteY8" fmla="*/ 2214578 h 2214578"/>
                <a:gd name="connsiteX9" fmla="*/ 233617 w 3929122"/>
                <a:gd name="connsiteY9" fmla="*/ 2214578 h 2214578"/>
                <a:gd name="connsiteX10" fmla="*/ 169476 w 3929122"/>
                <a:gd name="connsiteY10" fmla="*/ 2188010 h 2214578"/>
                <a:gd name="connsiteX11" fmla="*/ 142908 w 3929122"/>
                <a:gd name="connsiteY11" fmla="*/ 2123869 h 2214578"/>
                <a:gd name="connsiteX12" fmla="*/ 0 w 3929122"/>
                <a:gd name="connsiteY12" fmla="*/ 90709 h 2214578"/>
                <a:gd name="connsiteX0" fmla="*/ 0 w 3929122"/>
                <a:gd name="connsiteY0" fmla="*/ 233609 h 2357478"/>
                <a:gd name="connsiteX1" fmla="*/ 169476 w 3929122"/>
                <a:gd name="connsiteY1" fmla="*/ 169468 h 2357478"/>
                <a:gd name="connsiteX2" fmla="*/ 233617 w 3929122"/>
                <a:gd name="connsiteY2" fmla="*/ 0 h 2357478"/>
                <a:gd name="connsiteX3" fmla="*/ 3838413 w 3929122"/>
                <a:gd name="connsiteY3" fmla="*/ 142900 h 2357478"/>
                <a:gd name="connsiteX4" fmla="*/ 3902554 w 3929122"/>
                <a:gd name="connsiteY4" fmla="*/ 169468 h 2357478"/>
                <a:gd name="connsiteX5" fmla="*/ 3929122 w 3929122"/>
                <a:gd name="connsiteY5" fmla="*/ 233609 h 2357478"/>
                <a:gd name="connsiteX6" fmla="*/ 3929122 w 3929122"/>
                <a:gd name="connsiteY6" fmla="*/ 2266769 h 2357478"/>
                <a:gd name="connsiteX7" fmla="*/ 3902554 w 3929122"/>
                <a:gd name="connsiteY7" fmla="*/ 2330910 h 2357478"/>
                <a:gd name="connsiteX8" fmla="*/ 3838413 w 3929122"/>
                <a:gd name="connsiteY8" fmla="*/ 2357478 h 2357478"/>
                <a:gd name="connsiteX9" fmla="*/ 233617 w 3929122"/>
                <a:gd name="connsiteY9" fmla="*/ 2357478 h 2357478"/>
                <a:gd name="connsiteX10" fmla="*/ 169476 w 3929122"/>
                <a:gd name="connsiteY10" fmla="*/ 2330910 h 2357478"/>
                <a:gd name="connsiteX11" fmla="*/ 142908 w 3929122"/>
                <a:gd name="connsiteY11" fmla="*/ 2266769 h 2357478"/>
                <a:gd name="connsiteX12" fmla="*/ 0 w 3929122"/>
                <a:gd name="connsiteY12" fmla="*/ 233609 h 2357478"/>
                <a:gd name="connsiteX0" fmla="*/ 12368 w 3941490"/>
                <a:gd name="connsiteY0" fmla="*/ 245976 h 2369845"/>
                <a:gd name="connsiteX1" fmla="*/ 38936 w 3941490"/>
                <a:gd name="connsiteY1" fmla="*/ 38935 h 2369845"/>
                <a:gd name="connsiteX2" fmla="*/ 245985 w 3941490"/>
                <a:gd name="connsiteY2" fmla="*/ 12367 h 2369845"/>
                <a:gd name="connsiteX3" fmla="*/ 3850781 w 3941490"/>
                <a:gd name="connsiteY3" fmla="*/ 155267 h 2369845"/>
                <a:gd name="connsiteX4" fmla="*/ 3914922 w 3941490"/>
                <a:gd name="connsiteY4" fmla="*/ 181835 h 2369845"/>
                <a:gd name="connsiteX5" fmla="*/ 3941490 w 3941490"/>
                <a:gd name="connsiteY5" fmla="*/ 245976 h 2369845"/>
                <a:gd name="connsiteX6" fmla="*/ 3941490 w 3941490"/>
                <a:gd name="connsiteY6" fmla="*/ 2279136 h 2369845"/>
                <a:gd name="connsiteX7" fmla="*/ 3914922 w 3941490"/>
                <a:gd name="connsiteY7" fmla="*/ 2343277 h 2369845"/>
                <a:gd name="connsiteX8" fmla="*/ 3850781 w 3941490"/>
                <a:gd name="connsiteY8" fmla="*/ 2369845 h 2369845"/>
                <a:gd name="connsiteX9" fmla="*/ 245985 w 3941490"/>
                <a:gd name="connsiteY9" fmla="*/ 2369845 h 2369845"/>
                <a:gd name="connsiteX10" fmla="*/ 181844 w 3941490"/>
                <a:gd name="connsiteY10" fmla="*/ 2343277 h 2369845"/>
                <a:gd name="connsiteX11" fmla="*/ 155276 w 3941490"/>
                <a:gd name="connsiteY11" fmla="*/ 2279136 h 2369845"/>
                <a:gd name="connsiteX12" fmla="*/ 12368 w 3941490"/>
                <a:gd name="connsiteY12" fmla="*/ 245976 h 236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41490" h="2369845">
                  <a:moveTo>
                    <a:pt x="12368" y="245976"/>
                  </a:moveTo>
                  <a:cubicBezTo>
                    <a:pt x="12368" y="221918"/>
                    <a:pt x="0" y="77870"/>
                    <a:pt x="38936" y="38935"/>
                  </a:cubicBezTo>
                  <a:cubicBezTo>
                    <a:pt x="77872" y="0"/>
                    <a:pt x="221927" y="12367"/>
                    <a:pt x="245985" y="12367"/>
                  </a:cubicBezTo>
                  <a:lnTo>
                    <a:pt x="3850781" y="155267"/>
                  </a:lnTo>
                  <a:cubicBezTo>
                    <a:pt x="3874839" y="155267"/>
                    <a:pt x="3897911" y="164824"/>
                    <a:pt x="3914922" y="181835"/>
                  </a:cubicBezTo>
                  <a:cubicBezTo>
                    <a:pt x="3931933" y="198846"/>
                    <a:pt x="3941490" y="221918"/>
                    <a:pt x="3941490" y="245976"/>
                  </a:cubicBezTo>
                  <a:lnTo>
                    <a:pt x="3941490" y="2279136"/>
                  </a:lnTo>
                  <a:cubicBezTo>
                    <a:pt x="3941490" y="2303194"/>
                    <a:pt x="3931933" y="2326266"/>
                    <a:pt x="3914922" y="2343277"/>
                  </a:cubicBezTo>
                  <a:cubicBezTo>
                    <a:pt x="3897911" y="2360288"/>
                    <a:pt x="3874839" y="2369845"/>
                    <a:pt x="3850781" y="2369845"/>
                  </a:cubicBezTo>
                  <a:lnTo>
                    <a:pt x="245985" y="2369845"/>
                  </a:lnTo>
                  <a:cubicBezTo>
                    <a:pt x="221927" y="2369845"/>
                    <a:pt x="198855" y="2360288"/>
                    <a:pt x="181844" y="2343277"/>
                  </a:cubicBezTo>
                  <a:cubicBezTo>
                    <a:pt x="164833" y="2326266"/>
                    <a:pt x="155276" y="2303194"/>
                    <a:pt x="155276" y="2279136"/>
                  </a:cubicBezTo>
                  <a:lnTo>
                    <a:pt x="12368" y="245976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ea"/>
              </a:endParaRPr>
            </a:p>
          </p:txBody>
        </p:sp>
        <p:sp>
          <p:nvSpPr>
            <p:cNvPr id="52" name="모서리가 둥근 직사각형 51"/>
            <p:cNvSpPr/>
            <p:nvPr/>
          </p:nvSpPr>
          <p:spPr>
            <a:xfrm flipH="1" flipV="1">
              <a:off x="4590809" y="4071773"/>
              <a:ext cx="4272226" cy="2563546"/>
            </a:xfrm>
            <a:prstGeom prst="roundRect">
              <a:avLst>
                <a:gd name="adj" fmla="val 4096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53" name="양쪽 모서리가 둥근 사각형 52"/>
            <p:cNvSpPr/>
            <p:nvPr/>
          </p:nvSpPr>
          <p:spPr>
            <a:xfrm flipH="1" flipV="1">
              <a:off x="4569312" y="5973759"/>
              <a:ext cx="4291975" cy="661560"/>
            </a:xfrm>
            <a:prstGeom prst="round2SameRect">
              <a:avLst/>
            </a:prstGeom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ea"/>
              </a:endParaRPr>
            </a:p>
          </p:txBody>
        </p:sp>
        <p:sp>
          <p:nvSpPr>
            <p:cNvPr id="54" name="Text Box 5"/>
            <p:cNvSpPr txBox="1">
              <a:spLocks noChangeArrowheads="1"/>
            </p:cNvSpPr>
            <p:nvPr/>
          </p:nvSpPr>
          <p:spPr bwMode="auto">
            <a:xfrm>
              <a:off x="180159" y="1484784"/>
              <a:ext cx="4823889" cy="437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ko-KR" altLang="en-US" sz="20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화재 확산의 최소화</a:t>
              </a:r>
              <a:endParaRPr lang="en-US" altLang="ko-KR" sz="2000" b="1" dirty="0">
                <a:solidFill>
                  <a:schemeClr val="accent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55" name="Text Box 9"/>
            <p:cNvSpPr txBox="1">
              <a:spLocks noChangeArrowheads="1"/>
            </p:cNvSpPr>
            <p:nvPr/>
          </p:nvSpPr>
          <p:spPr bwMode="auto">
            <a:xfrm>
              <a:off x="6293504" y="1442056"/>
              <a:ext cx="2396232" cy="4709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ko-KR" altLang="en-US" sz="22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할로겐 </a:t>
              </a:r>
              <a:r>
                <a:rPr lang="en-US" altLang="ko-KR" sz="22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Free</a:t>
              </a:r>
              <a:r>
                <a:rPr lang="ko-KR" altLang="en-US" sz="22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 제품</a:t>
              </a:r>
              <a:endParaRPr lang="en-US" altLang="ko-KR" sz="2200" b="1" dirty="0">
                <a:solidFill>
                  <a:schemeClr val="accent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56" name="Text Box 13"/>
            <p:cNvSpPr txBox="1">
              <a:spLocks noChangeArrowheads="1"/>
            </p:cNvSpPr>
            <p:nvPr/>
          </p:nvSpPr>
          <p:spPr bwMode="auto">
            <a:xfrm>
              <a:off x="7698191" y="5990545"/>
              <a:ext cx="1046082" cy="4709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ko-KR" altLang="en-US" sz="22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가공성</a:t>
              </a:r>
              <a:endParaRPr lang="en-US" altLang="ko-KR" sz="2200" b="1" dirty="0">
                <a:solidFill>
                  <a:schemeClr val="accent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57" name="Text Box 17"/>
            <p:cNvSpPr txBox="1">
              <a:spLocks noChangeArrowheads="1"/>
            </p:cNvSpPr>
            <p:nvPr/>
          </p:nvSpPr>
          <p:spPr bwMode="auto">
            <a:xfrm>
              <a:off x="239017" y="5990545"/>
              <a:ext cx="2779797" cy="4709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ko-KR" altLang="en-US" sz="22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유독 가스 배출 차단</a:t>
              </a:r>
              <a:endParaRPr lang="en-US" altLang="ko-KR" sz="2200" b="1" dirty="0">
                <a:solidFill>
                  <a:schemeClr val="accent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58" name="Text Box 6"/>
            <p:cNvSpPr txBox="1">
              <a:spLocks noChangeArrowheads="1"/>
            </p:cNvSpPr>
            <p:nvPr/>
          </p:nvSpPr>
          <p:spPr bwMode="auto">
            <a:xfrm>
              <a:off x="418367" y="2207782"/>
              <a:ext cx="3885608" cy="3700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SzPct val="85000"/>
                <a:buFont typeface="Arial" pitchFamily="34" charset="0"/>
                <a:buChar char="•"/>
              </a:pPr>
              <a:r>
                <a:rPr kumimoji="1" lang="ko-KR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탁월한 </a:t>
              </a:r>
              <a:r>
                <a:rPr kumimoji="1" lang="ko-KR" altLang="en-US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난연성이</a:t>
              </a:r>
              <a:r>
                <a:rPr kumimoji="1" lang="ko-KR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 화재 확산을 예방</a:t>
              </a:r>
              <a:endParaRPr kumimoji="1" lang="ko-KR" altLang="en-US" sz="16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cs"/>
              </a:endParaRPr>
            </a:p>
          </p:txBody>
        </p:sp>
        <p:sp>
          <p:nvSpPr>
            <p:cNvPr id="60" name="Text Box 14"/>
            <p:cNvSpPr txBox="1">
              <a:spLocks noChangeArrowheads="1"/>
            </p:cNvSpPr>
            <p:nvPr/>
          </p:nvSpPr>
          <p:spPr bwMode="auto">
            <a:xfrm>
              <a:off x="4895498" y="4460919"/>
              <a:ext cx="3794239" cy="6391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SzPct val="85000"/>
                <a:buFont typeface="Arial" pitchFamily="34" charset="0"/>
                <a:buChar char="•"/>
              </a:pPr>
              <a:r>
                <a:rPr kumimoji="1" lang="ko-KR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뛰어난 가공성으로 어떤 종류의 일반적인 </a:t>
              </a:r>
              <a:r>
                <a:rPr kumimoji="1" lang="ko-KR" altLang="en-US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싱글스크류</a:t>
              </a:r>
              <a:r>
                <a:rPr kumimoji="1" lang="ko-KR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 </a:t>
              </a:r>
              <a:r>
                <a:rPr kumimoji="1" lang="ko-KR" altLang="en-US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압출기로도</a:t>
              </a:r>
              <a:r>
                <a:rPr kumimoji="1" lang="ko-KR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 사용가능</a:t>
              </a:r>
              <a:endParaRPr kumimoji="1" lang="ko-KR" altLang="en-US" sz="16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cs"/>
              </a:endParaRPr>
            </a:p>
          </p:txBody>
        </p:sp>
        <p:sp>
          <p:nvSpPr>
            <p:cNvPr id="61" name="Text Box 18"/>
            <p:cNvSpPr txBox="1">
              <a:spLocks noChangeArrowheads="1"/>
            </p:cNvSpPr>
            <p:nvPr/>
          </p:nvSpPr>
          <p:spPr bwMode="auto">
            <a:xfrm>
              <a:off x="411445" y="4460919"/>
              <a:ext cx="3872720" cy="6391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SzPct val="85000"/>
                <a:buFont typeface="Arial" pitchFamily="34" charset="0"/>
                <a:buChar char="•"/>
              </a:pPr>
              <a:r>
                <a:rPr kumimoji="1" lang="en-US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 </a:t>
              </a:r>
              <a:r>
                <a:rPr kumimoji="1" lang="ko-KR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유독가스 흡입의 차단으로 호흡기관의</a:t>
              </a:r>
              <a:endParaRPr kumimoji="1"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SzPct val="85000"/>
                <a:buFont typeface="Arial" pitchFamily="34" charset="0"/>
                <a:buChar char="•"/>
              </a:pPr>
              <a:r>
                <a:rPr kumimoji="1" lang="ko-KR" altLang="en-US" sz="1600" b="1" kern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+mn-cs"/>
                </a:rPr>
                <a:t>데미지를</a:t>
              </a:r>
              <a:r>
                <a:rPr kumimoji="1" lang="ko-KR" altLang="en-US" sz="16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+mn-cs"/>
                </a:rPr>
                <a:t> 최소화</a:t>
              </a:r>
            </a:p>
          </p:txBody>
        </p:sp>
        <p:sp>
          <p:nvSpPr>
            <p:cNvPr id="63" name="Text Box 25"/>
            <p:cNvSpPr txBox="1">
              <a:spLocks noChangeArrowheads="1"/>
            </p:cNvSpPr>
            <p:nvPr/>
          </p:nvSpPr>
          <p:spPr bwMode="auto">
            <a:xfrm>
              <a:off x="4875940" y="2196593"/>
              <a:ext cx="3591357" cy="6391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SzPct val="85000"/>
                <a:buFont typeface="Arial" pitchFamily="34" charset="0"/>
                <a:buChar char="•"/>
              </a:pPr>
              <a:r>
                <a:rPr kumimoji="1" lang="ko-KR" altLang="en-US" sz="16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+mn-cs"/>
                </a:rPr>
                <a:t>산성부식제 형성 </a:t>
              </a:r>
              <a:r>
                <a:rPr kumimoji="1" lang="ko-KR" altLang="en-US" sz="1600" b="1" kern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+mn-cs"/>
                </a:rPr>
                <a:t>위험없애고</a:t>
              </a:r>
              <a:r>
                <a:rPr kumimoji="1" lang="ko-KR" altLang="en-US" sz="16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+mn-cs"/>
                </a:rPr>
                <a:t> </a:t>
              </a:r>
              <a:endParaRPr kumimoji="1" lang="en-US" altLang="ko-KR" sz="16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cs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SzPct val="85000"/>
                <a:buFont typeface="Arial" pitchFamily="34" charset="0"/>
                <a:buChar char="•"/>
              </a:pPr>
              <a:r>
                <a:rPr kumimoji="1" lang="ko-KR" altLang="en-US" sz="16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+mn-cs"/>
                </a:rPr>
                <a:t>화재부위의 부식을 줄이는데 기여함</a:t>
              </a:r>
            </a:p>
          </p:txBody>
        </p:sp>
      </p:grpSp>
      <p:sp>
        <p:nvSpPr>
          <p:cNvPr id="28" name="제목 27"/>
          <p:cNvSpPr>
            <a:spLocks noGrp="1"/>
          </p:cNvSpPr>
          <p:nvPr>
            <p:ph type="title"/>
          </p:nvPr>
        </p:nvSpPr>
        <p:spPr>
          <a:xfrm>
            <a:off x="399011" y="214290"/>
            <a:ext cx="8024896" cy="677205"/>
          </a:xfrm>
        </p:spPr>
        <p:txBody>
          <a:bodyPr>
            <a:normAutofit/>
          </a:bodyPr>
          <a:lstStyle/>
          <a:p>
            <a:pPr lvl="0"/>
            <a:r>
              <a:rPr kumimoji="1" lang="en-US" altLang="ko-KR" kern="0" dirty="0">
                <a:latin typeface="+mn-ea"/>
              </a:rPr>
              <a:t>About HFFR Compound</a:t>
            </a:r>
            <a:endParaRPr lang="ko-KR" altLang="en-US" sz="2400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3411-7C57-481C-BA3E-8A56C2B72D05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3"/>
          <p:cNvSpPr txBox="1">
            <a:spLocks noChangeArrowheads="1"/>
          </p:cNvSpPr>
          <p:nvPr/>
        </p:nvSpPr>
        <p:spPr bwMode="auto">
          <a:xfrm>
            <a:off x="158750" y="9683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4400" i="0" u="none" strike="noStrike" kern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ea typeface="HY헤드라인M"/>
              <a:cs typeface="+mj-cs"/>
            </a:endParaRPr>
          </a:p>
        </p:txBody>
      </p:sp>
      <p:sp>
        <p:nvSpPr>
          <p:cNvPr id="310" name="Text Box 62"/>
          <p:cNvSpPr txBox="1">
            <a:spLocks noChangeArrowheads="1"/>
          </p:cNvSpPr>
          <p:nvPr/>
        </p:nvSpPr>
        <p:spPr bwMode="auto">
          <a:xfrm>
            <a:off x="488071" y="1428736"/>
            <a:ext cx="16639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kumimoji="1" lang="en-US" altLang="ko-KR" kern="1200" dirty="0">
                <a:solidFill>
                  <a:srgbClr val="000000"/>
                </a:solidFill>
                <a:ea typeface="HY헤드라인M" pitchFamily="18" charset="-127"/>
                <a:cs typeface="+mn-cs"/>
              </a:rPr>
              <a:t> </a:t>
            </a:r>
            <a:r>
              <a:rPr kumimoji="1" lang="ko-KR" altLang="en-US" kern="1200" dirty="0">
                <a:solidFill>
                  <a:srgbClr val="000000"/>
                </a:solidFill>
                <a:ea typeface="HY헤드라인M" pitchFamily="18" charset="-127"/>
                <a:cs typeface="+mn-cs"/>
              </a:rPr>
              <a:t>해외 거래처</a:t>
            </a:r>
            <a:endParaRPr kumimoji="1" lang="en-US" altLang="ko-KR" b="1" kern="1200" dirty="0">
              <a:solidFill>
                <a:srgbClr val="000000"/>
              </a:solidFill>
              <a:ea typeface="HY헤드라인M" pitchFamily="18" charset="-127"/>
              <a:cs typeface="+mn-cs"/>
            </a:endParaRPr>
          </a:p>
        </p:txBody>
      </p:sp>
      <p:sp>
        <p:nvSpPr>
          <p:cNvPr id="311" name="Rectangle 71"/>
          <p:cNvSpPr>
            <a:spLocks noChangeArrowheads="1"/>
          </p:cNvSpPr>
          <p:nvPr/>
        </p:nvSpPr>
        <p:spPr bwMode="auto">
          <a:xfrm>
            <a:off x="399011" y="2285992"/>
            <a:ext cx="5256584" cy="333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4"/>
              </a:buClr>
              <a:buSzPct val="70000"/>
              <a:buFont typeface="Wingdings" pitchFamily="2" charset="2"/>
              <a:buChar char="§"/>
            </a:pPr>
            <a:r>
              <a:rPr lang="en-US" altLang="ko-KR" dirty="0">
                <a:ea typeface="HY헤드라인M" pitchFamily="18" charset="-127"/>
              </a:rPr>
              <a:t> Kazakhstan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4"/>
              </a:buClr>
              <a:buSzPct val="70000"/>
              <a:buFont typeface="Wingdings" pitchFamily="2" charset="2"/>
              <a:buChar char="§"/>
            </a:pPr>
            <a:r>
              <a:rPr lang="en-US" altLang="ko-KR" dirty="0">
                <a:ea typeface="HY헤드라인M" pitchFamily="18" charset="-127"/>
              </a:rPr>
              <a:t> Vietnam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4"/>
              </a:buClr>
              <a:buSzPct val="70000"/>
              <a:buFont typeface="Wingdings" pitchFamily="2" charset="2"/>
              <a:buChar char="§"/>
            </a:pPr>
            <a:r>
              <a:rPr lang="en-US" altLang="ko-KR" dirty="0">
                <a:ea typeface="HY헤드라인M" pitchFamily="18" charset="-127"/>
              </a:rPr>
              <a:t> China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4"/>
              </a:buClr>
              <a:buSzPct val="70000"/>
              <a:buFont typeface="Wingdings" pitchFamily="2" charset="2"/>
              <a:buChar char="§"/>
            </a:pPr>
            <a:r>
              <a:rPr lang="en-US" altLang="ko-KR" dirty="0">
                <a:ea typeface="HY헤드라인M" pitchFamily="18" charset="-127"/>
              </a:rPr>
              <a:t> Brazil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4"/>
              </a:buClr>
              <a:buSzPct val="70000"/>
              <a:buFont typeface="Wingdings" pitchFamily="2" charset="2"/>
              <a:buChar char="§"/>
            </a:pPr>
            <a:r>
              <a:rPr lang="en-US" altLang="ko-KR" dirty="0">
                <a:ea typeface="HY헤드라인M" pitchFamily="18" charset="-127"/>
              </a:rPr>
              <a:t> Iran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4"/>
              </a:buClr>
              <a:buSzPct val="70000"/>
              <a:buFont typeface="Wingdings" pitchFamily="2" charset="2"/>
              <a:buChar char="§"/>
            </a:pPr>
            <a:r>
              <a:rPr lang="en-US" altLang="ko-KR" dirty="0">
                <a:ea typeface="HY헤드라인M" pitchFamily="18" charset="-127"/>
              </a:rPr>
              <a:t> Japan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4"/>
              </a:buClr>
              <a:buSzPct val="70000"/>
              <a:buFont typeface="Wingdings" pitchFamily="2" charset="2"/>
              <a:buChar char="§"/>
            </a:pPr>
            <a:r>
              <a:rPr lang="en-US" altLang="ko-KR" dirty="0">
                <a:ea typeface="HY헤드라인M" pitchFamily="18" charset="-127"/>
              </a:rPr>
              <a:t> Argentina</a:t>
            </a:r>
          </a:p>
        </p:txBody>
      </p:sp>
      <p:sp>
        <p:nvSpPr>
          <p:cNvPr id="301" name="제목 300"/>
          <p:cNvSpPr>
            <a:spLocks noGrp="1"/>
          </p:cNvSpPr>
          <p:nvPr>
            <p:ph type="title"/>
          </p:nvPr>
        </p:nvSpPr>
        <p:spPr>
          <a:xfrm>
            <a:off x="547632" y="642918"/>
            <a:ext cx="8024896" cy="677205"/>
          </a:xfrm>
        </p:spPr>
        <p:txBody>
          <a:bodyPr>
            <a:normAutofit/>
          </a:bodyPr>
          <a:lstStyle/>
          <a:p>
            <a:pPr lvl="0"/>
            <a:r>
              <a:rPr kumimoji="1" lang="en-US" altLang="ko-KR" sz="2200" kern="0" dirty="0">
                <a:ea typeface="HY헤드라인M"/>
              </a:rPr>
              <a:t>Global Business</a:t>
            </a:r>
            <a:endParaRPr lang="ko-KR" altLang="en-US" sz="2200" dirty="0"/>
          </a:p>
        </p:txBody>
      </p:sp>
      <p:sp>
        <p:nvSpPr>
          <p:cNvPr id="302" name="슬라이드 번호 개체 틀 3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3411-7C57-481C-BA3E-8A56C2B72D05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pic>
        <p:nvPicPr>
          <p:cNvPr id="304" name="그림 303" descr="후지쿠라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4057" y="4378896"/>
            <a:ext cx="1924072" cy="520459"/>
          </a:xfrm>
          <a:prstGeom prst="rect">
            <a:avLst/>
          </a:prstGeom>
        </p:spPr>
      </p:pic>
      <p:pic>
        <p:nvPicPr>
          <p:cNvPr id="91138" name="Picture 2" descr="C:\Users\이한솔\Documents\한솔\소재영업 파일\다운로드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1095" y="3324413"/>
            <a:ext cx="1989995" cy="680651"/>
          </a:xfrm>
          <a:prstGeom prst="rect">
            <a:avLst/>
          </a:prstGeom>
          <a:noFill/>
        </p:spPr>
      </p:pic>
      <p:pic>
        <p:nvPicPr>
          <p:cNvPr id="91139" name="Picture 3" descr="C:\Users\이한솔\Documents\한솔\소재영업 파일\LS-Heat-Shrinkable-Tubing3.png"/>
          <p:cNvPicPr>
            <a:picLocks noChangeAspect="1" noChangeArrowheads="1"/>
          </p:cNvPicPr>
          <p:nvPr/>
        </p:nvPicPr>
        <p:blipFill>
          <a:blip r:embed="rId5" cstate="print"/>
          <a:srcRect r="41086"/>
          <a:stretch>
            <a:fillRect/>
          </a:stretch>
        </p:blipFill>
        <p:spPr bwMode="auto">
          <a:xfrm>
            <a:off x="5972969" y="5357826"/>
            <a:ext cx="1533124" cy="467406"/>
          </a:xfrm>
          <a:prstGeom prst="rect">
            <a:avLst/>
          </a:prstGeom>
          <a:noFill/>
        </p:spPr>
      </p:pic>
      <p:pic>
        <p:nvPicPr>
          <p:cNvPr id="91140" name="Picture 4" descr="C:\Users\이한솔\Downloads\01dcb7af3945ba0fd64a3927f2b69fb410542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3" y="2239743"/>
            <a:ext cx="3995554" cy="3995554"/>
          </a:xfrm>
          <a:prstGeom prst="rect">
            <a:avLst/>
          </a:prstGeom>
          <a:noFill/>
        </p:spPr>
      </p:pic>
      <p:sp>
        <p:nvSpPr>
          <p:cNvPr id="308" name="Text Box 62"/>
          <p:cNvSpPr txBox="1">
            <a:spLocks noChangeArrowheads="1"/>
          </p:cNvSpPr>
          <p:nvPr/>
        </p:nvSpPr>
        <p:spPr bwMode="auto">
          <a:xfrm>
            <a:off x="5486777" y="1428736"/>
            <a:ext cx="16639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kumimoji="1" lang="en-US" altLang="ko-KR" kern="1200" dirty="0">
                <a:solidFill>
                  <a:srgbClr val="000000"/>
                </a:solidFill>
                <a:ea typeface="HY헤드라인M" pitchFamily="18" charset="-127"/>
                <a:cs typeface="+mn-cs"/>
              </a:rPr>
              <a:t> </a:t>
            </a:r>
            <a:r>
              <a:rPr kumimoji="1" lang="ko-KR" altLang="en-US" kern="1200" dirty="0">
                <a:solidFill>
                  <a:srgbClr val="000000"/>
                </a:solidFill>
                <a:ea typeface="HY헤드라인M" pitchFamily="18" charset="-127"/>
                <a:cs typeface="+mn-cs"/>
              </a:rPr>
              <a:t>주요 </a:t>
            </a:r>
            <a:r>
              <a:rPr kumimoji="1" lang="ko-KR" altLang="en-US" kern="1200" dirty="0" err="1">
                <a:solidFill>
                  <a:srgbClr val="000000"/>
                </a:solidFill>
                <a:ea typeface="HY헤드라인M" pitchFamily="18" charset="-127"/>
                <a:cs typeface="+mn-cs"/>
              </a:rPr>
              <a:t>고객사</a:t>
            </a:r>
            <a:endParaRPr kumimoji="1" lang="en-US" altLang="ko-KR" b="1" kern="1200" dirty="0">
              <a:solidFill>
                <a:srgbClr val="000000"/>
              </a:solidFill>
              <a:ea typeface="HY헤드라인M" pitchFamily="18" charset="-127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38529" y="722299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4400" i="0" u="none" strike="noStrike" kern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ea"/>
              <a:cs typeface="+mj-cs"/>
            </a:endParaRPr>
          </a:p>
        </p:txBody>
      </p:sp>
      <p:sp>
        <p:nvSpPr>
          <p:cNvPr id="16" name="제목 27"/>
          <p:cNvSpPr txBox="1">
            <a:spLocks/>
          </p:cNvSpPr>
          <p:nvPr/>
        </p:nvSpPr>
        <p:spPr>
          <a:xfrm>
            <a:off x="399011" y="214290"/>
            <a:ext cx="8024896" cy="677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kumimoji="1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ea typeface="+mj-ea"/>
                <a:cs typeface="+mj-cs"/>
              </a:rPr>
              <a:t>About </a:t>
            </a:r>
            <a:r>
              <a:rPr kumimoji="1" lang="en-US" altLang="ko-KR" sz="2800" b="1" kern="0" dirty="0">
                <a:solidFill>
                  <a:srgbClr val="248CC1"/>
                </a:solidFill>
                <a:cs typeface="+mj-cs"/>
              </a:rPr>
              <a:t>HFFR Compound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 descr="대한전선, 코스피200 편입 기대감에 급등…13%대↑">
            <a:extLst>
              <a:ext uri="{FF2B5EF4-FFF2-40B4-BE49-F238E27FC236}">
                <a16:creationId xmlns:a16="http://schemas.microsoft.com/office/drawing/2014/main" id="{F3CF694B-8F4F-4902-A5D7-F93EBF814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389" y="2205558"/>
            <a:ext cx="1989995" cy="86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3"/>
          <p:cNvSpPr txBox="1">
            <a:spLocks noChangeArrowheads="1"/>
          </p:cNvSpPr>
          <p:nvPr/>
        </p:nvSpPr>
        <p:spPr bwMode="auto">
          <a:xfrm>
            <a:off x="158750" y="9683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4400" i="0" u="none" strike="noStrike" kern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ea typeface="HY헤드라인M"/>
              <a:cs typeface="+mj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26982416" descr="EMB000010b423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473" y="1412777"/>
            <a:ext cx="2304619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4" name="그림 23" descr="20120614_1059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4801" y="1412776"/>
            <a:ext cx="2407450" cy="2017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 Box 62"/>
          <p:cNvSpPr txBox="1">
            <a:spLocks noChangeArrowheads="1"/>
          </p:cNvSpPr>
          <p:nvPr/>
        </p:nvSpPr>
        <p:spPr bwMode="auto">
          <a:xfrm>
            <a:off x="395536" y="4205406"/>
            <a:ext cx="520161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  <a:buFontTx/>
              <a:buBlip>
                <a:blip r:embed="rId4"/>
              </a:buBlip>
            </a:pPr>
            <a:r>
              <a:rPr kumimoji="1" lang="en-US" altLang="ko-KR" kern="1200" dirty="0">
                <a:solidFill>
                  <a:srgbClr val="000000"/>
                </a:solidFill>
                <a:ea typeface="HY헤드라인M" pitchFamily="18" charset="-127"/>
                <a:cs typeface="+mn-cs"/>
              </a:rPr>
              <a:t> 600 &amp; 750</a:t>
            </a:r>
            <a:r>
              <a:rPr kumimoji="1" lang="en-US" altLang="ko-KR" dirty="0">
                <a:solidFill>
                  <a:srgbClr val="000000"/>
                </a:solidFill>
                <a:ea typeface="HY헤드라인M" pitchFamily="18" charset="-127"/>
              </a:rPr>
              <a:t>kg </a:t>
            </a:r>
            <a:r>
              <a:rPr kumimoji="1" lang="ko-KR" altLang="en-US" dirty="0" err="1">
                <a:solidFill>
                  <a:srgbClr val="000000"/>
                </a:solidFill>
                <a:ea typeface="HY헤드라인M" pitchFamily="18" charset="-127"/>
              </a:rPr>
              <a:t>알류미늄</a:t>
            </a:r>
            <a:r>
              <a:rPr kumimoji="1" lang="ko-KR" altLang="en-US" dirty="0">
                <a:solidFill>
                  <a:srgbClr val="000000"/>
                </a:solidFill>
                <a:ea typeface="HY헤드라인M" pitchFamily="18" charset="-127"/>
              </a:rPr>
              <a:t> 포장 처리된 </a:t>
            </a:r>
            <a:r>
              <a:rPr kumimoji="1" lang="ko-KR" altLang="en-US" dirty="0" err="1">
                <a:solidFill>
                  <a:srgbClr val="000000"/>
                </a:solidFill>
                <a:ea typeface="HY헤드라인M" pitchFamily="18" charset="-127"/>
              </a:rPr>
              <a:t>카톤</a:t>
            </a:r>
            <a:r>
              <a:rPr kumimoji="1" lang="ko-KR" altLang="en-US" dirty="0">
                <a:solidFill>
                  <a:srgbClr val="000000"/>
                </a:solidFill>
                <a:ea typeface="HY헤드라인M" pitchFamily="18" charset="-127"/>
              </a:rPr>
              <a:t> 박스</a:t>
            </a:r>
            <a:endParaRPr kumimoji="1" lang="en-US" altLang="ko-KR" dirty="0">
              <a:solidFill>
                <a:srgbClr val="000000"/>
              </a:solidFill>
              <a:ea typeface="HY헤드라인M" pitchFamily="18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kumimoji="1" lang="en-US" altLang="ko-KR" dirty="0">
                <a:solidFill>
                  <a:srgbClr val="000000"/>
                </a:solidFill>
                <a:ea typeface="HY헤드라인M" pitchFamily="18" charset="-127"/>
              </a:rPr>
              <a:t> 25kg </a:t>
            </a:r>
            <a:r>
              <a:rPr kumimoji="1" lang="ko-KR" altLang="en-US" dirty="0">
                <a:solidFill>
                  <a:srgbClr val="000000"/>
                </a:solidFill>
                <a:ea typeface="HY헤드라인M" pitchFamily="18" charset="-127"/>
              </a:rPr>
              <a:t>내습성 백을</a:t>
            </a:r>
            <a:r>
              <a:rPr kumimoji="1" lang="en-US" altLang="ko-KR" dirty="0">
                <a:solidFill>
                  <a:srgbClr val="000000"/>
                </a:solidFill>
                <a:ea typeface="HY헤드라인M" pitchFamily="18" charset="-127"/>
              </a:rPr>
              <a:t> 700kg </a:t>
            </a:r>
            <a:r>
              <a:rPr kumimoji="1" lang="ko-KR" altLang="en-US" dirty="0">
                <a:solidFill>
                  <a:srgbClr val="000000"/>
                </a:solidFill>
                <a:ea typeface="HY헤드라인M" pitchFamily="18" charset="-127"/>
              </a:rPr>
              <a:t>팔레트에 적재</a:t>
            </a:r>
            <a:endParaRPr kumimoji="1" lang="en-US" altLang="ko-KR" dirty="0">
              <a:solidFill>
                <a:srgbClr val="000000"/>
              </a:solidFill>
              <a:ea typeface="HY헤드라인M" pitchFamily="18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endParaRPr kumimoji="1" lang="en-US" altLang="ko-KR" kern="1200" dirty="0">
              <a:solidFill>
                <a:srgbClr val="000000"/>
              </a:solidFill>
              <a:ea typeface="HY헤드라인M" pitchFamily="18" charset="-127"/>
              <a:cs typeface="+mn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kumimoji="1" lang="en-US" altLang="ko-KR" dirty="0">
                <a:solidFill>
                  <a:srgbClr val="000000"/>
                </a:solidFill>
                <a:ea typeface="HY헤드라인M" pitchFamily="18" charset="-127"/>
              </a:rPr>
              <a:t> 20</a:t>
            </a:r>
            <a:r>
              <a:rPr kumimoji="1" lang="ko-KR" altLang="en-US" dirty="0">
                <a:solidFill>
                  <a:srgbClr val="000000"/>
                </a:solidFill>
                <a:ea typeface="HY헤드라인M" pitchFamily="18" charset="-127"/>
              </a:rPr>
              <a:t>피트 컨테이너 당</a:t>
            </a:r>
            <a:r>
              <a:rPr kumimoji="1" lang="en-US" altLang="ko-KR" dirty="0">
                <a:solidFill>
                  <a:srgbClr val="000000"/>
                </a:solidFill>
                <a:ea typeface="HY헤드라인M" pitchFamily="18" charset="-127"/>
              </a:rPr>
              <a:t> </a:t>
            </a:r>
            <a:r>
              <a:rPr kumimoji="1" lang="ko-KR" altLang="en-US" dirty="0">
                <a:solidFill>
                  <a:srgbClr val="000000"/>
                </a:solidFill>
                <a:ea typeface="HY헤드라인M" pitchFamily="18" charset="-127"/>
              </a:rPr>
              <a:t>최대 </a:t>
            </a:r>
            <a:r>
              <a:rPr kumimoji="1" lang="en-US" altLang="ko-KR" dirty="0">
                <a:solidFill>
                  <a:srgbClr val="000000"/>
                </a:solidFill>
                <a:ea typeface="HY헤드라인M" pitchFamily="18" charset="-127"/>
              </a:rPr>
              <a:t>20 </a:t>
            </a:r>
            <a:r>
              <a:rPr kumimoji="1" lang="ko-KR" altLang="en-US" dirty="0">
                <a:solidFill>
                  <a:srgbClr val="000000"/>
                </a:solidFill>
                <a:ea typeface="HY헤드라인M" pitchFamily="18" charset="-127"/>
              </a:rPr>
              <a:t>팔레트 적재</a:t>
            </a:r>
            <a:endParaRPr kumimoji="1" lang="en-US" altLang="ko-KR" kern="1200" dirty="0">
              <a:solidFill>
                <a:srgbClr val="000000"/>
              </a:solidFill>
              <a:ea typeface="HY헤드라인M" pitchFamily="18" charset="-127"/>
              <a:cs typeface="+mn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kumimoji="1" lang="en-US" altLang="ko-KR" dirty="0">
                <a:solidFill>
                  <a:srgbClr val="000000"/>
                </a:solidFill>
                <a:ea typeface="HY헤드라인M" pitchFamily="18" charset="-127"/>
              </a:rPr>
              <a:t> 40</a:t>
            </a:r>
            <a:r>
              <a:rPr kumimoji="1" lang="ko-KR" altLang="en-US" dirty="0">
                <a:solidFill>
                  <a:srgbClr val="000000"/>
                </a:solidFill>
                <a:ea typeface="HY헤드라인M" pitchFamily="18" charset="-127"/>
              </a:rPr>
              <a:t>피트 컨테이너 당</a:t>
            </a:r>
            <a:r>
              <a:rPr kumimoji="1" lang="en-US" altLang="ko-KR" dirty="0">
                <a:solidFill>
                  <a:srgbClr val="000000"/>
                </a:solidFill>
                <a:ea typeface="HY헤드라인M" pitchFamily="18" charset="-127"/>
              </a:rPr>
              <a:t> </a:t>
            </a:r>
            <a:r>
              <a:rPr kumimoji="1" lang="ko-KR" altLang="en-US" dirty="0">
                <a:solidFill>
                  <a:srgbClr val="000000"/>
                </a:solidFill>
                <a:ea typeface="HY헤드라인M" pitchFamily="18" charset="-127"/>
              </a:rPr>
              <a:t>최대 </a:t>
            </a:r>
            <a:r>
              <a:rPr kumimoji="1" lang="en-US" altLang="ko-KR" dirty="0">
                <a:solidFill>
                  <a:srgbClr val="000000"/>
                </a:solidFill>
                <a:ea typeface="HY헤드라인M" pitchFamily="18" charset="-127"/>
              </a:rPr>
              <a:t>40 </a:t>
            </a:r>
            <a:r>
              <a:rPr kumimoji="1" lang="ko-KR" altLang="en-US" dirty="0">
                <a:solidFill>
                  <a:srgbClr val="000000"/>
                </a:solidFill>
                <a:ea typeface="HY헤드라인M" pitchFamily="18" charset="-127"/>
              </a:rPr>
              <a:t>팔레트 적재</a:t>
            </a:r>
            <a:endParaRPr kumimoji="1" lang="en-US" altLang="ko-KR" kern="1200" dirty="0">
              <a:solidFill>
                <a:srgbClr val="000000"/>
              </a:solidFill>
              <a:ea typeface="HY헤드라인M" pitchFamily="18" charset="-127"/>
              <a:cs typeface="+mn-cs"/>
            </a:endParaRPr>
          </a:p>
        </p:txBody>
      </p:sp>
      <p:pic>
        <p:nvPicPr>
          <p:cNvPr id="8" name="그림 7" descr="20120614_1059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99138" y="1412776"/>
            <a:ext cx="2277318" cy="2017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547632" y="642918"/>
            <a:ext cx="8024896" cy="677205"/>
          </a:xfrm>
        </p:spPr>
        <p:txBody>
          <a:bodyPr>
            <a:normAutofit/>
          </a:bodyPr>
          <a:lstStyle/>
          <a:p>
            <a:pPr lvl="0"/>
            <a:r>
              <a:rPr kumimoji="1" lang="ko-KR" altLang="en-US" sz="2200" kern="0" dirty="0">
                <a:ea typeface="HY헤드라인M"/>
              </a:rPr>
              <a:t>포장 </a:t>
            </a:r>
            <a:r>
              <a:rPr kumimoji="1" lang="en-US" altLang="ko-KR" sz="2200" kern="0" dirty="0">
                <a:ea typeface="HY헤드라인M"/>
              </a:rPr>
              <a:t>/ </a:t>
            </a:r>
            <a:r>
              <a:rPr kumimoji="1" lang="ko-KR" altLang="en-US" sz="2200" kern="0" dirty="0">
                <a:ea typeface="HY헤드라인M"/>
              </a:rPr>
              <a:t>적재</a:t>
            </a:r>
            <a:r>
              <a:rPr kumimoji="1" lang="en-US" altLang="ko-KR" sz="2200" kern="0" dirty="0">
                <a:ea typeface="HY헤드라인M"/>
              </a:rPr>
              <a:t> </a:t>
            </a:r>
            <a:endParaRPr lang="ko-KR" altLang="en-US" sz="2200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3411-7C57-481C-BA3E-8A56C2B72D05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11" name="제목 27"/>
          <p:cNvSpPr txBox="1">
            <a:spLocks/>
          </p:cNvSpPr>
          <p:nvPr/>
        </p:nvSpPr>
        <p:spPr>
          <a:xfrm>
            <a:off x="399011" y="214290"/>
            <a:ext cx="8024896" cy="677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kumimoji="1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ea typeface="+mj-ea"/>
                <a:cs typeface="+mj-cs"/>
              </a:rPr>
              <a:t>About </a:t>
            </a:r>
            <a:r>
              <a:rPr kumimoji="1" lang="en-US" altLang="ko-KR" sz="2800" b="1" kern="0" dirty="0">
                <a:solidFill>
                  <a:srgbClr val="248CC1"/>
                </a:solidFill>
                <a:cs typeface="+mj-cs"/>
              </a:rPr>
              <a:t>HFFR Compound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제목 26"/>
          <p:cNvSpPr>
            <a:spLocks noGrp="1"/>
          </p:cNvSpPr>
          <p:nvPr>
            <p:ph type="title"/>
          </p:nvPr>
        </p:nvSpPr>
        <p:spPr>
          <a:xfrm>
            <a:off x="547632" y="680093"/>
            <a:ext cx="8024896" cy="677205"/>
          </a:xfrm>
        </p:spPr>
        <p:txBody>
          <a:bodyPr>
            <a:normAutofit/>
          </a:bodyPr>
          <a:lstStyle/>
          <a:p>
            <a:r>
              <a:rPr kumimoji="1" lang="ko-KR" altLang="en-US" sz="2200" kern="0" dirty="0">
                <a:ea typeface="HY헤드라인M"/>
              </a:rPr>
              <a:t>케이블 적용 </a:t>
            </a:r>
            <a:r>
              <a:rPr kumimoji="1" lang="en-US" altLang="ko-KR" sz="2200" kern="0" dirty="0">
                <a:ea typeface="HY헤드라인M"/>
              </a:rPr>
              <a:t>– </a:t>
            </a:r>
            <a:r>
              <a:rPr kumimoji="1" lang="ko-KR" altLang="en-US" sz="2200" kern="0" dirty="0">
                <a:ea typeface="HY헤드라인M"/>
              </a:rPr>
              <a:t>전력케이블</a:t>
            </a:r>
            <a:endParaRPr lang="ko-KR" altLang="en-US" sz="2200" dirty="0"/>
          </a:p>
        </p:txBody>
      </p:sp>
      <p:grpSp>
        <p:nvGrpSpPr>
          <p:cNvPr id="69" name="그룹 68"/>
          <p:cNvGrpSpPr/>
          <p:nvPr/>
        </p:nvGrpSpPr>
        <p:grpSpPr>
          <a:xfrm>
            <a:off x="409110" y="4730679"/>
            <a:ext cx="2861108" cy="1555841"/>
            <a:chOff x="812457" y="2852936"/>
            <a:chExt cx="2861108" cy="1555841"/>
          </a:xfrm>
        </p:grpSpPr>
        <p:sp>
          <p:nvSpPr>
            <p:cNvPr id="23" name="TextBox 22"/>
            <p:cNvSpPr txBox="1"/>
            <p:nvPr/>
          </p:nvSpPr>
          <p:spPr>
            <a:xfrm>
              <a:off x="1453032" y="3425248"/>
              <a:ext cx="22205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Blip>
                  <a:blip r:embed="rId2"/>
                </a:buBlip>
              </a:pPr>
              <a:r>
                <a:rPr kumimoji="1" lang="en-US" altLang="ko-KR" sz="1400" dirty="0">
                  <a:solidFill>
                    <a:srgbClr val="000000"/>
                  </a:solidFill>
                  <a:ea typeface="HY헤드라인M" pitchFamily="18" charset="-127"/>
                </a:rPr>
                <a:t> </a:t>
              </a:r>
              <a:r>
                <a:rPr kumimoji="1" lang="ko-KR" altLang="en-US" sz="1400" dirty="0">
                  <a:solidFill>
                    <a:srgbClr val="000000"/>
                  </a:solidFill>
                  <a:ea typeface="HY헤드라인M" pitchFamily="18" charset="-127"/>
                </a:rPr>
                <a:t>저압케이블</a:t>
              </a:r>
              <a:endParaRPr kumimoji="1" lang="en-US" altLang="ko-KR" sz="1400" dirty="0">
                <a:solidFill>
                  <a:srgbClr val="000000"/>
                </a:solidFill>
                <a:ea typeface="HY헤드라인M" pitchFamily="18" charset="-127"/>
              </a:endParaRPr>
            </a:p>
          </p:txBody>
        </p:sp>
        <p:pic>
          <p:nvPicPr>
            <p:cNvPr id="44" name="그림 43" descr="HFC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2457" y="2852936"/>
              <a:ext cx="375167" cy="1555841"/>
            </a:xfrm>
            <a:prstGeom prst="rect">
              <a:avLst/>
            </a:prstGeom>
          </p:spPr>
        </p:pic>
      </p:grpSp>
      <p:grpSp>
        <p:nvGrpSpPr>
          <p:cNvPr id="71" name="그룹 70"/>
          <p:cNvGrpSpPr/>
          <p:nvPr/>
        </p:nvGrpSpPr>
        <p:grpSpPr>
          <a:xfrm>
            <a:off x="4500562" y="3429000"/>
            <a:ext cx="4834068" cy="2136623"/>
            <a:chOff x="5256613" y="4106923"/>
            <a:chExt cx="5403489" cy="2136623"/>
          </a:xfrm>
        </p:grpSpPr>
        <p:grpSp>
          <p:nvGrpSpPr>
            <p:cNvPr id="35" name="그룹 21"/>
            <p:cNvGrpSpPr/>
            <p:nvPr/>
          </p:nvGrpSpPr>
          <p:grpSpPr>
            <a:xfrm>
              <a:off x="5977628" y="4813494"/>
              <a:ext cx="4682474" cy="539332"/>
              <a:chOff x="3588461" y="1982347"/>
              <a:chExt cx="6243300" cy="719110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3588461" y="1982347"/>
                <a:ext cx="6243300" cy="410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Blip>
                    <a:blip r:embed="rId2"/>
                  </a:buBlip>
                </a:pPr>
                <a:r>
                  <a:rPr kumimoji="1" lang="en-US" altLang="ko-KR" sz="1400" dirty="0">
                    <a:solidFill>
                      <a:srgbClr val="000000"/>
                    </a:solidFill>
                    <a:latin typeface="+mn-ea"/>
                  </a:rPr>
                  <a:t> </a:t>
                </a:r>
                <a:r>
                  <a:rPr kumimoji="1" lang="ko-KR" altLang="en-US" sz="1400" dirty="0">
                    <a:solidFill>
                      <a:srgbClr val="000000"/>
                    </a:solidFill>
                    <a:latin typeface="+mn-ea"/>
                  </a:rPr>
                  <a:t>계측용 케이블</a:t>
                </a:r>
                <a:r>
                  <a:rPr kumimoji="1" lang="en-US" altLang="ko-KR" sz="1400" dirty="0">
                    <a:solidFill>
                      <a:srgbClr val="000000"/>
                    </a:solidFill>
                    <a:latin typeface="+mn-ea"/>
                  </a:rPr>
                  <a:t>(</a:t>
                </a:r>
                <a:r>
                  <a:rPr kumimoji="1" lang="ko-KR" altLang="en-US" sz="1400" dirty="0" err="1">
                    <a:solidFill>
                      <a:srgbClr val="000000"/>
                    </a:solidFill>
                    <a:latin typeface="+mn-ea"/>
                  </a:rPr>
                  <a:t>방어형</a:t>
                </a:r>
                <a:r>
                  <a:rPr kumimoji="1" lang="en-US" altLang="ko-KR" sz="1400" dirty="0">
                    <a:solidFill>
                      <a:srgbClr val="000000"/>
                    </a:solidFill>
                    <a:latin typeface="+mn-ea"/>
                  </a:rPr>
                  <a:t>)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715894" y="2332126"/>
                <a:ext cx="5715592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ko-KR" sz="1200" dirty="0">
                    <a:solidFill>
                      <a:srgbClr val="000000"/>
                    </a:solidFill>
                    <a:ea typeface="HY헤드라인M" pitchFamily="18" charset="-127"/>
                  </a:rPr>
                  <a:t>-CU/XLPE/Bedding/Screen/Inner sheath/AWA/LSZH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pic>
          <p:nvPicPr>
            <p:cNvPr id="47" name="그림 46" descr="넥상스.png"/>
            <p:cNvPicPr>
              <a:picLocks noChangeAspect="1"/>
            </p:cNvPicPr>
            <p:nvPr/>
          </p:nvPicPr>
          <p:blipFill>
            <a:blip r:embed="rId4" cstate="print"/>
            <a:srcRect l="23810" r="28571"/>
            <a:stretch>
              <a:fillRect/>
            </a:stretch>
          </p:blipFill>
          <p:spPr>
            <a:xfrm>
              <a:off x="5256613" y="4106923"/>
              <a:ext cx="721015" cy="2136623"/>
            </a:xfrm>
            <a:prstGeom prst="rect">
              <a:avLst/>
            </a:prstGeom>
          </p:spPr>
        </p:pic>
      </p:grpSp>
      <p:grpSp>
        <p:nvGrpSpPr>
          <p:cNvPr id="93" name="그룹 92"/>
          <p:cNvGrpSpPr/>
          <p:nvPr/>
        </p:nvGrpSpPr>
        <p:grpSpPr>
          <a:xfrm>
            <a:off x="4514146" y="1428736"/>
            <a:ext cx="4176463" cy="1592776"/>
            <a:chOff x="4788024" y="1332168"/>
            <a:chExt cx="2890627" cy="1592776"/>
          </a:xfrm>
        </p:grpSpPr>
        <p:pic>
          <p:nvPicPr>
            <p:cNvPr id="49" name="그림 48" descr="무제-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88024" y="1332168"/>
              <a:ext cx="498870" cy="1592776"/>
            </a:xfrm>
            <a:prstGeom prst="rect">
              <a:avLst/>
            </a:prstGeom>
          </p:spPr>
        </p:pic>
        <p:grpSp>
          <p:nvGrpSpPr>
            <p:cNvPr id="58" name="그룹 57"/>
            <p:cNvGrpSpPr/>
            <p:nvPr/>
          </p:nvGrpSpPr>
          <p:grpSpPr>
            <a:xfrm>
              <a:off x="5292626" y="1540877"/>
              <a:ext cx="2386025" cy="830761"/>
              <a:chOff x="4217693" y="1333453"/>
              <a:chExt cx="2386025" cy="830761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217693" y="1702549"/>
                <a:ext cx="23860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1200" dirty="0">
                    <a:solidFill>
                      <a:srgbClr val="000000"/>
                    </a:solidFill>
                    <a:latin typeface="+mn-ea"/>
                  </a:rPr>
                  <a:t>-CU/MICA/XLPE/IS/OS/LSZH/LC/LSZH/SWA/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1200" dirty="0">
                    <a:solidFill>
                      <a:srgbClr val="000000"/>
                    </a:solidFill>
                    <a:latin typeface="+mn-ea"/>
                  </a:rPr>
                  <a:t>LSZH(300/500V </a:t>
                </a:r>
                <a:r>
                  <a:rPr kumimoji="1" lang="ko-KR" altLang="en-US" sz="1200" dirty="0">
                    <a:solidFill>
                      <a:srgbClr val="000000"/>
                    </a:solidFill>
                    <a:latin typeface="+mn-ea"/>
                  </a:rPr>
                  <a:t>등 저압 케이블</a:t>
                </a:r>
                <a:r>
                  <a:rPr kumimoji="1" lang="en-US" altLang="ko-KR" sz="1200" dirty="0">
                    <a:solidFill>
                      <a:srgbClr val="000000"/>
                    </a:solidFill>
                    <a:latin typeface="+mn-ea"/>
                  </a:rPr>
                  <a:t>)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217693" y="1333453"/>
                <a:ext cx="22205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Blip>
                    <a:blip r:embed="rId2"/>
                  </a:buBlip>
                </a:pPr>
                <a:r>
                  <a:rPr kumimoji="1" lang="en-US" altLang="ko-KR" sz="1400" dirty="0">
                    <a:solidFill>
                      <a:srgbClr val="000000"/>
                    </a:solidFill>
                    <a:latin typeface="+mn-ea"/>
                  </a:rPr>
                  <a:t> </a:t>
                </a:r>
                <a:r>
                  <a:rPr kumimoji="1" lang="ko-KR" altLang="en-US" sz="1400" dirty="0">
                    <a:solidFill>
                      <a:srgbClr val="000000"/>
                    </a:solidFill>
                    <a:latin typeface="+mn-ea"/>
                  </a:rPr>
                  <a:t>계측용 케이블</a:t>
                </a:r>
                <a:endParaRPr kumimoji="1" lang="en-US" altLang="ko-KR" sz="1400" dirty="0">
                  <a:solidFill>
                    <a:srgbClr val="000000"/>
                  </a:solidFill>
                  <a:latin typeface="+mn-ea"/>
                </a:endParaRPr>
              </a:p>
            </p:txBody>
          </p:sp>
        </p:grpSp>
      </p:grpSp>
      <p:grpSp>
        <p:nvGrpSpPr>
          <p:cNvPr id="94" name="그룹 93"/>
          <p:cNvGrpSpPr/>
          <p:nvPr/>
        </p:nvGrpSpPr>
        <p:grpSpPr>
          <a:xfrm>
            <a:off x="214282" y="1439599"/>
            <a:ext cx="4221098" cy="1346004"/>
            <a:chOff x="363902" y="3838377"/>
            <a:chExt cx="4221098" cy="1346004"/>
          </a:xfrm>
        </p:grpSpPr>
        <p:sp>
          <p:nvSpPr>
            <p:cNvPr id="31" name="TextBox 30"/>
            <p:cNvSpPr txBox="1"/>
            <p:nvPr/>
          </p:nvSpPr>
          <p:spPr>
            <a:xfrm>
              <a:off x="1117678" y="4308323"/>
              <a:ext cx="3467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200" dirty="0">
                  <a:solidFill>
                    <a:srgbClr val="000000"/>
                  </a:solidFill>
                  <a:latin typeface="+mn-ea"/>
                </a:rPr>
                <a:t> - CU/S-C/XLPE/S-C/Al Corrugated/HFFR HDPE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200" dirty="0">
                  <a:solidFill>
                    <a:srgbClr val="000000"/>
                  </a:solidFill>
                  <a:latin typeface="+mn-ea"/>
                </a:rPr>
                <a:t>    (</a:t>
              </a:r>
              <a:r>
                <a:rPr kumimoji="1" lang="ko-KR" altLang="en-US" sz="1200" dirty="0">
                  <a:solidFill>
                    <a:srgbClr val="000000"/>
                  </a:solidFill>
                  <a:latin typeface="+mn-ea"/>
                </a:rPr>
                <a:t>고압</a:t>
              </a:r>
              <a:r>
                <a:rPr kumimoji="1" lang="en-US" altLang="ko-KR" sz="1200" dirty="0">
                  <a:solidFill>
                    <a:srgbClr val="000000"/>
                  </a:solidFill>
                  <a:latin typeface="+mn-ea"/>
                </a:rPr>
                <a:t>~ </a:t>
              </a:r>
              <a:r>
                <a:rPr kumimoji="1" lang="ko-KR" altLang="en-US" sz="1200" dirty="0" err="1">
                  <a:solidFill>
                    <a:srgbClr val="000000"/>
                  </a:solidFill>
                  <a:latin typeface="+mn-ea"/>
                </a:rPr>
                <a:t>초고압</a:t>
              </a:r>
              <a:r>
                <a:rPr kumimoji="1" lang="ko-KR" altLang="en-US" sz="1200" dirty="0">
                  <a:solidFill>
                    <a:srgbClr val="000000"/>
                  </a:solidFill>
                  <a:latin typeface="+mn-ea"/>
                </a:rPr>
                <a:t> 케이블</a:t>
              </a:r>
              <a:r>
                <a:rPr kumimoji="1" lang="en-US" altLang="ko-KR" sz="1200" dirty="0">
                  <a:solidFill>
                    <a:srgbClr val="000000"/>
                  </a:solidFill>
                  <a:latin typeface="+mn-ea"/>
                </a:rPr>
                <a:t>)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51" name="그림 50" descr="EHV-Cable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20995984">
              <a:off x="363902" y="3838377"/>
              <a:ext cx="683047" cy="1346004"/>
            </a:xfrm>
            <a:prstGeom prst="rect">
              <a:avLst/>
            </a:prstGeom>
          </p:spPr>
        </p:pic>
        <p:sp>
          <p:nvSpPr>
            <p:cNvPr id="52" name="직사각형 51"/>
            <p:cNvSpPr/>
            <p:nvPr/>
          </p:nvSpPr>
          <p:spPr>
            <a:xfrm>
              <a:off x="1117678" y="4000546"/>
              <a:ext cx="26328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Blip>
                  <a:blip r:embed="rId2"/>
                </a:buBlip>
              </a:pPr>
              <a:r>
                <a:rPr kumimoji="1" lang="en-US" altLang="ko-KR" sz="1400" dirty="0">
                  <a:solidFill>
                    <a:srgbClr val="000000"/>
                  </a:solidFill>
                  <a:latin typeface="+mn-ea"/>
                </a:rPr>
                <a:t> </a:t>
              </a:r>
              <a:r>
                <a:rPr kumimoji="1" lang="ko-KR" altLang="en-US" sz="1400" dirty="0" err="1">
                  <a:solidFill>
                    <a:srgbClr val="000000"/>
                  </a:solidFill>
                  <a:latin typeface="+mn-ea"/>
                </a:rPr>
                <a:t>초고압</a:t>
              </a:r>
              <a:r>
                <a:rPr kumimoji="1" lang="ko-KR" altLang="en-US" sz="1400" dirty="0">
                  <a:solidFill>
                    <a:srgbClr val="000000"/>
                  </a:solidFill>
                  <a:latin typeface="+mn-ea"/>
                </a:rPr>
                <a:t> 케이블</a:t>
              </a:r>
              <a:endParaRPr kumimoji="1" lang="en-US" altLang="ko-KR" sz="1400" dirty="0">
                <a:solidFill>
                  <a:srgbClr val="000000"/>
                </a:solidFill>
                <a:latin typeface="+mn-ea"/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285720" y="3071810"/>
            <a:ext cx="3556071" cy="1528077"/>
            <a:chOff x="6329370" y="1393031"/>
            <a:chExt cx="3556071" cy="1528077"/>
          </a:xfrm>
        </p:grpSpPr>
        <p:grpSp>
          <p:nvGrpSpPr>
            <p:cNvPr id="70" name="그룹 69"/>
            <p:cNvGrpSpPr/>
            <p:nvPr/>
          </p:nvGrpSpPr>
          <p:grpSpPr>
            <a:xfrm>
              <a:off x="6329370" y="1393031"/>
              <a:ext cx="3556071" cy="1528077"/>
              <a:chOff x="720311" y="980728"/>
              <a:chExt cx="3556071" cy="1528077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444302" y="1599739"/>
                <a:ext cx="28320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Blip>
                    <a:blip r:embed="rId2"/>
                  </a:buBlip>
                </a:pPr>
                <a:r>
                  <a:rPr kumimoji="1" lang="en-US" altLang="ko-KR" sz="1400" dirty="0">
                    <a:solidFill>
                      <a:srgbClr val="000000"/>
                    </a:solidFill>
                    <a:ea typeface="HY헤드라인M" pitchFamily="18" charset="-127"/>
                  </a:rPr>
                  <a:t> </a:t>
                </a:r>
                <a:r>
                  <a:rPr kumimoji="1" lang="ko-KR" altLang="en-US" sz="1400" dirty="0">
                    <a:solidFill>
                      <a:srgbClr val="000000"/>
                    </a:solidFill>
                    <a:ea typeface="HY헤드라인M" pitchFamily="18" charset="-127"/>
                  </a:rPr>
                  <a:t>고압 케이블</a:t>
                </a:r>
                <a:r>
                  <a:rPr kumimoji="1" lang="en-US" altLang="ko-KR" sz="1400" dirty="0">
                    <a:solidFill>
                      <a:srgbClr val="000000"/>
                    </a:solidFill>
                    <a:ea typeface="HY헤드라인M" pitchFamily="18" charset="-127"/>
                  </a:rPr>
                  <a:t>   </a:t>
                </a:r>
              </a:p>
            </p:txBody>
          </p:sp>
          <p:pic>
            <p:nvPicPr>
              <p:cNvPr id="43" name="그림 42" descr="FR-CNCO이미지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20311" y="980728"/>
                <a:ext cx="539321" cy="1528077"/>
              </a:xfrm>
              <a:prstGeom prst="rect">
                <a:avLst/>
              </a:prstGeom>
            </p:spPr>
          </p:pic>
        </p:grpSp>
        <p:sp>
          <p:nvSpPr>
            <p:cNvPr id="24" name="직사각형 23"/>
            <p:cNvSpPr/>
            <p:nvPr/>
          </p:nvSpPr>
          <p:spPr>
            <a:xfrm>
              <a:off x="7236211" y="2249510"/>
              <a:ext cx="228126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200" dirty="0">
                  <a:solidFill>
                    <a:srgbClr val="000000"/>
                  </a:solidFill>
                  <a:ea typeface="HY헤드라인M" pitchFamily="18" charset="-127"/>
                </a:rPr>
                <a:t>(22.9kv FR-CNCO-W in Korea)</a:t>
              </a:r>
            </a:p>
          </p:txBody>
        </p:sp>
      </p:grpSp>
      <p:sp>
        <p:nvSpPr>
          <p:cNvPr id="26" name="슬라이드 번호 개체 틀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3411-7C57-481C-BA3E-8A56C2B72D05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28" name="제목 27"/>
          <p:cNvSpPr txBox="1">
            <a:spLocks/>
          </p:cNvSpPr>
          <p:nvPr/>
        </p:nvSpPr>
        <p:spPr>
          <a:xfrm>
            <a:off x="399011" y="214290"/>
            <a:ext cx="8024896" cy="677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kumimoji="1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ea typeface="+mj-ea"/>
                <a:cs typeface="+mj-cs"/>
              </a:rPr>
              <a:t>About </a:t>
            </a:r>
            <a:r>
              <a:rPr kumimoji="1" lang="en-US" altLang="ko-KR" sz="2800" b="1" kern="0" dirty="0">
                <a:solidFill>
                  <a:srgbClr val="248CC1"/>
                </a:solidFill>
                <a:cs typeface="+mj-cs"/>
              </a:rPr>
              <a:t>HFFR Compound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00825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7236296" y="6212335"/>
            <a:ext cx="1819115" cy="365125"/>
          </a:xfrm>
        </p:spPr>
        <p:txBody>
          <a:bodyPr/>
          <a:lstStyle/>
          <a:p>
            <a:fld id="{2F943411-7C57-481C-BA3E-8A56C2B72D05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27" name="제목 26"/>
          <p:cNvSpPr>
            <a:spLocks noGrp="1"/>
          </p:cNvSpPr>
          <p:nvPr>
            <p:ph type="title"/>
          </p:nvPr>
        </p:nvSpPr>
        <p:spPr>
          <a:xfrm>
            <a:off x="547632" y="680093"/>
            <a:ext cx="8024896" cy="677205"/>
          </a:xfrm>
        </p:spPr>
        <p:txBody>
          <a:bodyPr>
            <a:normAutofit/>
          </a:bodyPr>
          <a:lstStyle/>
          <a:p>
            <a:r>
              <a:rPr kumimoji="1" lang="ko-KR" altLang="en-US" sz="2200" kern="0" dirty="0">
                <a:ea typeface="HY헤드라인M"/>
              </a:rPr>
              <a:t>케이블 적용 </a:t>
            </a:r>
            <a:r>
              <a:rPr kumimoji="1" lang="en-US" altLang="ko-KR" sz="2200" kern="0" dirty="0">
                <a:ea typeface="HY헤드라인M"/>
              </a:rPr>
              <a:t>–</a:t>
            </a:r>
            <a:r>
              <a:rPr kumimoji="1" lang="ko-KR" altLang="en-US" sz="2200" kern="0" dirty="0">
                <a:ea typeface="HY헤드라인M"/>
              </a:rPr>
              <a:t>통신케이블</a:t>
            </a:r>
            <a:endParaRPr lang="ko-KR" altLang="en-US" sz="2200" dirty="0"/>
          </a:p>
        </p:txBody>
      </p:sp>
      <p:pic>
        <p:nvPicPr>
          <p:cNvPr id="54" name="그림 53" descr="KT FT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1596" y="1163192"/>
            <a:ext cx="1902251" cy="1669999"/>
          </a:xfrm>
          <a:prstGeom prst="rect">
            <a:avLst/>
          </a:prstGeom>
          <a:ln>
            <a:noFill/>
          </a:ln>
          <a:effectLst/>
        </p:spPr>
      </p:pic>
      <p:sp>
        <p:nvSpPr>
          <p:cNvPr id="59" name="직사각형 58"/>
          <p:cNvSpPr/>
          <p:nvPr/>
        </p:nvSpPr>
        <p:spPr>
          <a:xfrm>
            <a:off x="1043608" y="2833772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kumimoji="1" lang="en-US" altLang="ko-KR" sz="1400" dirty="0">
                <a:solidFill>
                  <a:srgbClr val="000000"/>
                </a:solidFill>
                <a:latin typeface="+mn-ea"/>
              </a:rPr>
              <a:t> KT(KOREAN Telecom)  </a:t>
            </a:r>
            <a:r>
              <a:rPr kumimoji="1" lang="ko-KR" altLang="en-US" sz="1400" dirty="0">
                <a:solidFill>
                  <a:srgbClr val="000000"/>
                </a:solidFill>
                <a:latin typeface="+mn-ea"/>
              </a:rPr>
              <a:t>디자인의 실내용</a:t>
            </a:r>
            <a:r>
              <a:rPr kumimoji="1" lang="en-US" altLang="ko-KR" sz="1400" dirty="0">
                <a:solidFill>
                  <a:srgbClr val="000000"/>
                </a:solidFill>
                <a:latin typeface="+mn-ea"/>
              </a:rPr>
              <a:t> </a:t>
            </a:r>
            <a:r>
              <a:rPr kumimoji="1" lang="ko-KR" altLang="en-US" sz="1400" dirty="0">
                <a:solidFill>
                  <a:srgbClr val="000000"/>
                </a:solidFill>
                <a:latin typeface="+mn-ea"/>
              </a:rPr>
              <a:t>광통신 케이블</a:t>
            </a:r>
            <a:endParaRPr kumimoji="1" lang="en-US" altLang="ko-KR" sz="14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60" name="Text Box 62"/>
          <p:cNvSpPr txBox="1">
            <a:spLocks noChangeArrowheads="1"/>
          </p:cNvSpPr>
          <p:nvPr/>
        </p:nvSpPr>
        <p:spPr bwMode="auto">
          <a:xfrm>
            <a:off x="5292080" y="2833191"/>
            <a:ext cx="12080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kumimoji="1" lang="ko-KR" altLang="en-US" sz="1400" dirty="0">
                <a:solidFill>
                  <a:srgbClr val="000000"/>
                </a:solidFill>
                <a:latin typeface="+mn-ea"/>
              </a:rPr>
              <a:t>분배케이블</a:t>
            </a:r>
            <a:endParaRPr kumimoji="1" lang="en-US" altLang="ko-KR" sz="1400" dirty="0">
              <a:solidFill>
                <a:srgbClr val="000000"/>
              </a:solidFill>
              <a:latin typeface="+mn-ea"/>
            </a:endParaRPr>
          </a:p>
        </p:txBody>
      </p:sp>
      <p:pic>
        <p:nvPicPr>
          <p:cNvPr id="61" name="그림 60" descr="광분배 케이블(Distribution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1268759"/>
            <a:ext cx="1750477" cy="1536756"/>
          </a:xfrm>
          <a:prstGeom prst="rect">
            <a:avLst/>
          </a:prstGeom>
        </p:spPr>
      </p:pic>
      <p:pic>
        <p:nvPicPr>
          <p:cNvPr id="62" name="그림 61" descr="Drop-Cab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9171" y="3625279"/>
            <a:ext cx="788613" cy="2361030"/>
          </a:xfrm>
          <a:prstGeom prst="rect">
            <a:avLst/>
          </a:prstGeom>
        </p:spPr>
      </p:pic>
      <p:sp>
        <p:nvSpPr>
          <p:cNvPr id="63" name="Text Box 62"/>
          <p:cNvSpPr txBox="1">
            <a:spLocks noChangeArrowheads="1"/>
          </p:cNvSpPr>
          <p:nvPr/>
        </p:nvSpPr>
        <p:spPr bwMode="auto">
          <a:xfrm>
            <a:off x="5572132" y="6073551"/>
            <a:ext cx="12993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kumimoji="1" lang="en-US" altLang="ko-KR" sz="1400" kern="1200" dirty="0">
                <a:solidFill>
                  <a:srgbClr val="000000"/>
                </a:solidFill>
                <a:latin typeface="+mn-ea"/>
                <a:cs typeface="+mn-cs"/>
              </a:rPr>
              <a:t> UTP </a:t>
            </a:r>
            <a:r>
              <a:rPr kumimoji="1" lang="ko-KR" altLang="en-US" sz="1400" kern="1200" dirty="0">
                <a:solidFill>
                  <a:srgbClr val="000000"/>
                </a:solidFill>
                <a:latin typeface="+mn-ea"/>
                <a:cs typeface="+mn-cs"/>
              </a:rPr>
              <a:t>케이블</a:t>
            </a:r>
            <a:endParaRPr kumimoji="1" lang="en-US" altLang="ko-KR" sz="1400" dirty="0">
              <a:solidFill>
                <a:srgbClr val="000000"/>
              </a:solidFill>
              <a:latin typeface="+mn-ea"/>
            </a:endParaRPr>
          </a:p>
        </p:txBody>
      </p:sp>
      <p:pic>
        <p:nvPicPr>
          <p:cNvPr id="64" name="그림 63" descr="UTP-Cab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10620" y="3476287"/>
            <a:ext cx="994965" cy="2472993"/>
          </a:xfrm>
          <a:prstGeom prst="rect">
            <a:avLst/>
          </a:prstGeom>
        </p:spPr>
      </p:pic>
      <p:pic>
        <p:nvPicPr>
          <p:cNvPr id="65" name="그림 64" descr="UTP구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3308" y="4616107"/>
            <a:ext cx="1333173" cy="1333173"/>
          </a:xfrm>
          <a:prstGeom prst="rect">
            <a:avLst/>
          </a:prstGeom>
        </p:spPr>
      </p:pic>
      <p:sp>
        <p:nvSpPr>
          <p:cNvPr id="67" name="Text Box 62"/>
          <p:cNvSpPr txBox="1">
            <a:spLocks noChangeArrowheads="1"/>
          </p:cNvSpPr>
          <p:nvPr/>
        </p:nvSpPr>
        <p:spPr bwMode="auto">
          <a:xfrm>
            <a:off x="1624232" y="6073551"/>
            <a:ext cx="17956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kumimoji="1" lang="en-US" altLang="ko-KR" sz="1400" dirty="0">
                <a:solidFill>
                  <a:srgbClr val="000000"/>
                </a:solidFill>
                <a:latin typeface="+mn-ea"/>
              </a:rPr>
              <a:t> </a:t>
            </a:r>
            <a:r>
              <a:rPr kumimoji="1" lang="ko-KR" altLang="en-US" sz="1400" dirty="0" err="1">
                <a:solidFill>
                  <a:srgbClr val="000000"/>
                </a:solidFill>
                <a:latin typeface="+mn-ea"/>
              </a:rPr>
              <a:t>드랍</a:t>
            </a:r>
            <a:r>
              <a:rPr kumimoji="1" lang="ko-KR" altLang="en-US" sz="1400" dirty="0">
                <a:solidFill>
                  <a:srgbClr val="000000"/>
                </a:solidFill>
                <a:latin typeface="+mn-ea"/>
              </a:rPr>
              <a:t> 케이블</a:t>
            </a:r>
            <a:endParaRPr kumimoji="1" lang="en-US" altLang="ko-KR" sz="14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13" name="제목 27"/>
          <p:cNvSpPr txBox="1">
            <a:spLocks/>
          </p:cNvSpPr>
          <p:nvPr/>
        </p:nvSpPr>
        <p:spPr>
          <a:xfrm>
            <a:off x="399011" y="214290"/>
            <a:ext cx="8024896" cy="677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kumimoji="1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ea typeface="+mj-ea"/>
                <a:cs typeface="+mj-cs"/>
              </a:rPr>
              <a:t>About </a:t>
            </a:r>
            <a:r>
              <a:rPr kumimoji="1" lang="en-US" altLang="ko-KR" sz="2800" b="1" kern="0" dirty="0">
                <a:solidFill>
                  <a:srgbClr val="248CC1"/>
                </a:solidFill>
                <a:cs typeface="+mj-cs"/>
              </a:rPr>
              <a:t>HFFR Compound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제목 17">
            <a:hlinkClick r:id="rId8" action="ppaction://hlinksldjump"/>
          </p:cNvPr>
          <p:cNvSpPr txBox="1">
            <a:spLocks/>
          </p:cNvSpPr>
          <p:nvPr/>
        </p:nvSpPr>
        <p:spPr>
          <a:xfrm>
            <a:off x="6929454" y="6500834"/>
            <a:ext cx="1928826" cy="280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5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ea typeface="+mj-ea"/>
                <a:cs typeface="+mj-cs"/>
              </a:rPr>
              <a:t>Business Overview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00825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발표_포토_사업계획서_0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48CC1"/>
      </a:accent1>
      <a:accent2>
        <a:srgbClr val="C9EEF5"/>
      </a:accent2>
      <a:accent3>
        <a:srgbClr val="70BDE4"/>
      </a:accent3>
      <a:accent4>
        <a:srgbClr val="1A6990"/>
      </a:accent4>
      <a:accent5>
        <a:srgbClr val="438CC1"/>
      </a:accent5>
      <a:accent6>
        <a:srgbClr val="8DB90A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auto" latinLnBrk="1" hangingPunct="1">
          <a:lnSpc>
            <a:spcPct val="9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kern="1200" cap="none" spc="0" normalizeH="0" baseline="0" noProof="0" dirty="0" smtClean="0">
            <a:ln>
              <a:noFill/>
            </a:ln>
            <a:solidFill>
              <a:schemeClr val="accent1"/>
            </a:solidFill>
            <a:effectLst/>
            <a:uLnTx/>
            <a:uFillTx/>
            <a:latin typeface="+mj-ea"/>
            <a:ea typeface="+mj-ea"/>
            <a:cs typeface="+mj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테마1 (카달로그 용)</Template>
  <TotalTime>9992</TotalTime>
  <Words>906</Words>
  <Application>Microsoft Office PowerPoint</Application>
  <PresentationFormat>화면 슬라이드 쇼(4:3)</PresentationFormat>
  <Paragraphs>299</Paragraphs>
  <Slides>17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2" baseType="lpstr">
      <vt:lpstr>맑은 고딕</vt:lpstr>
      <vt:lpstr>Arial</vt:lpstr>
      <vt:lpstr>Tahoma</vt:lpstr>
      <vt:lpstr>Wingdings</vt:lpstr>
      <vt:lpstr>Office 테마</vt:lpstr>
      <vt:lpstr>UNIENCE Co., LTD.</vt:lpstr>
      <vt:lpstr>About UNIENCE</vt:lpstr>
      <vt:lpstr>Location - Overseas</vt:lpstr>
      <vt:lpstr>Location</vt:lpstr>
      <vt:lpstr>About HFFR Compound</vt:lpstr>
      <vt:lpstr>Global Business</vt:lpstr>
      <vt:lpstr>포장 / 적재 </vt:lpstr>
      <vt:lpstr>케이블 적용 – 전력케이블</vt:lpstr>
      <vt:lpstr>케이블 적용 –통신케이블</vt:lpstr>
      <vt:lpstr>PowerPoint 프레젠테이션</vt:lpstr>
      <vt:lpstr>PowerPoint 프레젠테이션</vt:lpstr>
      <vt:lpstr>PowerPoint 프레젠테이션</vt:lpstr>
      <vt:lpstr>RoHS 테스트 결과</vt:lpstr>
      <vt:lpstr>FDA 테스트 결과</vt:lpstr>
      <vt:lpstr>PowerPoint 프레젠테이션</vt:lpstr>
      <vt:lpstr>PowerPoint 프레젠테이션</vt:lpstr>
      <vt:lpstr>PowerPoint 프레젠테이션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유니언스 회사소개서</dc:title>
  <dc:creator>정용욱</dc:creator>
  <cp:lastModifiedBy>Lee Hansol</cp:lastModifiedBy>
  <cp:revision>847</cp:revision>
  <dcterms:created xsi:type="dcterms:W3CDTF">2007-12-16T13:17:10Z</dcterms:created>
  <dcterms:modified xsi:type="dcterms:W3CDTF">2022-01-11T05:29:46Z</dcterms:modified>
</cp:coreProperties>
</file>